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30275213" cy="4280376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by Templeton" initials="AT" lastIdx="1" clrIdx="0">
    <p:extLst>
      <p:ext uri="{19B8F6BF-5375-455C-9EA6-DF929625EA0E}">
        <p15:presenceInfo xmlns:p15="http://schemas.microsoft.com/office/powerpoint/2012/main" userId="S::n9873929@qut.edu.au::8d63a1dc-a74c-4d4e-a309-6e7c38c70b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E9F7"/>
    <a:srgbClr val="F2C3F7"/>
    <a:srgbClr val="EEF4FB"/>
    <a:srgbClr val="ED8137"/>
    <a:srgbClr val="B1D3E6"/>
    <a:srgbClr val="F7F2FE"/>
    <a:srgbClr val="E68DF0"/>
    <a:srgbClr val="CFAFE7"/>
    <a:srgbClr val="672C94"/>
    <a:srgbClr val="A36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6ED626-D62B-48A0-9CE1-9971A34E64F5}" v="24" dt="2021-05-14T05:42:43.046"/>
    <p1510:client id="{A4E6876D-3E53-490E-ADDE-8B0B6F34EE77}" v="46" dt="2021-05-14T05:00:14.3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2016" y="-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by Templeton" userId="8d63a1dc-a74c-4d4e-a309-6e7c38c70b46" providerId="ADAL" clId="{BF8EC7DE-04E3-4CEF-B621-D8B2B2D8BF97}"/>
    <pc:docChg chg="undo custSel addSld delSld modSld">
      <pc:chgData name="Abby Templeton" userId="8d63a1dc-a74c-4d4e-a309-6e7c38c70b46" providerId="ADAL" clId="{BF8EC7DE-04E3-4CEF-B621-D8B2B2D8BF97}" dt="2021-05-13T01:40:56.188" v="1215" actId="20577"/>
      <pc:docMkLst>
        <pc:docMk/>
      </pc:docMkLst>
      <pc:sldChg chg="addSp delSp modSp del mod">
        <pc:chgData name="Abby Templeton" userId="8d63a1dc-a74c-4d4e-a309-6e7c38c70b46" providerId="ADAL" clId="{BF8EC7DE-04E3-4CEF-B621-D8B2B2D8BF97}" dt="2021-05-13T01:29:17.204" v="1052" actId="47"/>
        <pc:sldMkLst>
          <pc:docMk/>
          <pc:sldMk cId="614217845" sldId="256"/>
        </pc:sldMkLst>
        <pc:spChg chg="del">
          <ac:chgData name="Abby Templeton" userId="8d63a1dc-a74c-4d4e-a309-6e7c38c70b46" providerId="ADAL" clId="{BF8EC7DE-04E3-4CEF-B621-D8B2B2D8BF97}" dt="2021-05-05T04:55:13.590" v="21" actId="478"/>
          <ac:spMkLst>
            <pc:docMk/>
            <pc:sldMk cId="614217845" sldId="256"/>
            <ac:spMk id="3" creationId="{37DF9F2A-A8F3-4EB3-B285-6B00500F757F}"/>
          </ac:spMkLst>
        </pc:spChg>
        <pc:spChg chg="mod">
          <ac:chgData name="Abby Templeton" userId="8d63a1dc-a74c-4d4e-a309-6e7c38c70b46" providerId="ADAL" clId="{BF8EC7DE-04E3-4CEF-B621-D8B2B2D8BF97}" dt="2021-05-05T04:57:08.294" v="41" actId="208"/>
          <ac:spMkLst>
            <pc:docMk/>
            <pc:sldMk cId="614217845" sldId="256"/>
            <ac:spMk id="7" creationId="{F779B870-58A2-46ED-A1E0-E3BB28223C9F}"/>
          </ac:spMkLst>
        </pc:spChg>
        <pc:spChg chg="add del mod">
          <ac:chgData name="Abby Templeton" userId="8d63a1dc-a74c-4d4e-a309-6e7c38c70b46" providerId="ADAL" clId="{BF8EC7DE-04E3-4CEF-B621-D8B2B2D8BF97}" dt="2021-05-05T04:55:10.280" v="20"/>
          <ac:spMkLst>
            <pc:docMk/>
            <pc:sldMk cId="614217845" sldId="256"/>
            <ac:spMk id="8" creationId="{6390F02E-1F66-4AE7-A89C-D79AD2073123}"/>
          </ac:spMkLst>
        </pc:spChg>
        <pc:spChg chg="add mod">
          <ac:chgData name="Abby Templeton" userId="8d63a1dc-a74c-4d4e-a309-6e7c38c70b46" providerId="ADAL" clId="{BF8EC7DE-04E3-4CEF-B621-D8B2B2D8BF97}" dt="2021-05-05T04:56:45.110" v="37" actId="1076"/>
          <ac:spMkLst>
            <pc:docMk/>
            <pc:sldMk cId="614217845" sldId="256"/>
            <ac:spMk id="9" creationId="{7AFFB6E5-8750-4E38-B8CA-068689BB8445}"/>
          </ac:spMkLst>
        </pc:spChg>
        <pc:spChg chg="add mod">
          <ac:chgData name="Abby Templeton" userId="8d63a1dc-a74c-4d4e-a309-6e7c38c70b46" providerId="ADAL" clId="{BF8EC7DE-04E3-4CEF-B621-D8B2B2D8BF97}" dt="2021-05-05T05:02:29.235" v="63" actId="208"/>
          <ac:spMkLst>
            <pc:docMk/>
            <pc:sldMk cId="614217845" sldId="256"/>
            <ac:spMk id="10" creationId="{F51C35AD-7DA3-4D9D-9A83-12801A58D184}"/>
          </ac:spMkLst>
        </pc:spChg>
        <pc:spChg chg="add mod">
          <ac:chgData name="Abby Templeton" userId="8d63a1dc-a74c-4d4e-a309-6e7c38c70b46" providerId="ADAL" clId="{BF8EC7DE-04E3-4CEF-B621-D8B2B2D8BF97}" dt="2021-05-05T05:19:18.700" v="285" actId="1076"/>
          <ac:spMkLst>
            <pc:docMk/>
            <pc:sldMk cId="614217845" sldId="256"/>
            <ac:spMk id="11" creationId="{47FB0E5E-9F15-4CA4-B405-E6A3CADB98FC}"/>
          </ac:spMkLst>
        </pc:spChg>
        <pc:spChg chg="add mod">
          <ac:chgData name="Abby Templeton" userId="8d63a1dc-a74c-4d4e-a309-6e7c38c70b46" providerId="ADAL" clId="{BF8EC7DE-04E3-4CEF-B621-D8B2B2D8BF97}" dt="2021-05-05T05:10:15.414" v="242" actId="1076"/>
          <ac:spMkLst>
            <pc:docMk/>
            <pc:sldMk cId="614217845" sldId="256"/>
            <ac:spMk id="12" creationId="{A360AA95-E39D-43B8-8748-1B10B75E9FA1}"/>
          </ac:spMkLst>
        </pc:spChg>
        <pc:spChg chg="add del mod">
          <ac:chgData name="Abby Templeton" userId="8d63a1dc-a74c-4d4e-a309-6e7c38c70b46" providerId="ADAL" clId="{BF8EC7DE-04E3-4CEF-B621-D8B2B2D8BF97}" dt="2021-05-05T05:09:39.365" v="241" actId="478"/>
          <ac:spMkLst>
            <pc:docMk/>
            <pc:sldMk cId="614217845" sldId="256"/>
            <ac:spMk id="13" creationId="{233A02CA-1C41-4F07-BC82-0413B2D0B357}"/>
          </ac:spMkLst>
        </pc:spChg>
        <pc:spChg chg="add mod">
          <ac:chgData name="Abby Templeton" userId="8d63a1dc-a74c-4d4e-a309-6e7c38c70b46" providerId="ADAL" clId="{BF8EC7DE-04E3-4CEF-B621-D8B2B2D8BF97}" dt="2021-05-05T05:20:27.742" v="296" actId="207"/>
          <ac:spMkLst>
            <pc:docMk/>
            <pc:sldMk cId="614217845" sldId="256"/>
            <ac:spMk id="14" creationId="{F9F378D4-CA4D-4B6F-BD46-670988EB0D67}"/>
          </ac:spMkLst>
        </pc:spChg>
        <pc:spChg chg="add del">
          <ac:chgData name="Abby Templeton" userId="8d63a1dc-a74c-4d4e-a309-6e7c38c70b46" providerId="ADAL" clId="{BF8EC7DE-04E3-4CEF-B621-D8B2B2D8BF97}" dt="2021-05-05T05:21:17.581" v="298" actId="478"/>
          <ac:spMkLst>
            <pc:docMk/>
            <pc:sldMk cId="614217845" sldId="256"/>
            <ac:spMk id="15" creationId="{3406ADB8-D1B0-4F9C-9554-BD74178BCF97}"/>
          </ac:spMkLst>
        </pc:spChg>
        <pc:spChg chg="add mod">
          <ac:chgData name="Abby Templeton" userId="8d63a1dc-a74c-4d4e-a309-6e7c38c70b46" providerId="ADAL" clId="{BF8EC7DE-04E3-4CEF-B621-D8B2B2D8BF97}" dt="2021-05-05T05:22:39.815" v="345" actId="20577"/>
          <ac:spMkLst>
            <pc:docMk/>
            <pc:sldMk cId="614217845" sldId="256"/>
            <ac:spMk id="18" creationId="{67DD7EE8-4FAB-4820-A37D-DC99896BF0DA}"/>
          </ac:spMkLst>
        </pc:spChg>
        <pc:spChg chg="add del mod">
          <ac:chgData name="Abby Templeton" userId="8d63a1dc-a74c-4d4e-a309-6e7c38c70b46" providerId="ADAL" clId="{BF8EC7DE-04E3-4CEF-B621-D8B2B2D8BF97}" dt="2021-05-05T05:19:04.070" v="280" actId="478"/>
          <ac:spMkLst>
            <pc:docMk/>
            <pc:sldMk cId="614217845" sldId="256"/>
            <ac:spMk id="19" creationId="{0FF5D4A8-1916-49CF-AB40-6E8A1144F87D}"/>
          </ac:spMkLst>
        </pc:spChg>
        <pc:spChg chg="add del mod">
          <ac:chgData name="Abby Templeton" userId="8d63a1dc-a74c-4d4e-a309-6e7c38c70b46" providerId="ADAL" clId="{BF8EC7DE-04E3-4CEF-B621-D8B2B2D8BF97}" dt="2021-05-05T05:18:48.103" v="277" actId="478"/>
          <ac:spMkLst>
            <pc:docMk/>
            <pc:sldMk cId="614217845" sldId="256"/>
            <ac:spMk id="20" creationId="{7C84134E-D7D5-49FB-AEBC-0D3D76E82255}"/>
          </ac:spMkLst>
        </pc:spChg>
        <pc:spChg chg="add mod">
          <ac:chgData name="Abby Templeton" userId="8d63a1dc-a74c-4d4e-a309-6e7c38c70b46" providerId="ADAL" clId="{BF8EC7DE-04E3-4CEF-B621-D8B2B2D8BF97}" dt="2021-05-05T05:22:50.905" v="365" actId="20577"/>
          <ac:spMkLst>
            <pc:docMk/>
            <pc:sldMk cId="614217845" sldId="256"/>
            <ac:spMk id="21" creationId="{6136DEBD-59D5-42FF-87BF-DC3F2C45D5B9}"/>
          </ac:spMkLst>
        </pc:spChg>
        <pc:spChg chg="add del mod">
          <ac:chgData name="Abby Templeton" userId="8d63a1dc-a74c-4d4e-a309-6e7c38c70b46" providerId="ADAL" clId="{BF8EC7DE-04E3-4CEF-B621-D8B2B2D8BF97}" dt="2021-05-05T05:19:35.380" v="288" actId="478"/>
          <ac:spMkLst>
            <pc:docMk/>
            <pc:sldMk cId="614217845" sldId="256"/>
            <ac:spMk id="22" creationId="{540F7B3C-65C7-45C4-93E3-2515EA876E53}"/>
          </ac:spMkLst>
        </pc:spChg>
        <pc:spChg chg="add mod">
          <ac:chgData name="Abby Templeton" userId="8d63a1dc-a74c-4d4e-a309-6e7c38c70b46" providerId="ADAL" clId="{BF8EC7DE-04E3-4CEF-B621-D8B2B2D8BF97}" dt="2021-05-05T05:32:37.348" v="435" actId="20577"/>
          <ac:spMkLst>
            <pc:docMk/>
            <pc:sldMk cId="614217845" sldId="256"/>
            <ac:spMk id="23" creationId="{0B46FC99-B52A-4465-A306-6456CD12264F}"/>
          </ac:spMkLst>
        </pc:spChg>
        <pc:spChg chg="add mod">
          <ac:chgData name="Abby Templeton" userId="8d63a1dc-a74c-4d4e-a309-6e7c38c70b46" providerId="ADAL" clId="{BF8EC7DE-04E3-4CEF-B621-D8B2B2D8BF97}" dt="2021-05-05T05:23:21.336" v="401" actId="20577"/>
          <ac:spMkLst>
            <pc:docMk/>
            <pc:sldMk cId="614217845" sldId="256"/>
            <ac:spMk id="24" creationId="{93E09178-F772-4096-9098-A965018A5F47}"/>
          </ac:spMkLst>
        </pc:spChg>
        <pc:spChg chg="add del mod">
          <ac:chgData name="Abby Templeton" userId="8d63a1dc-a74c-4d4e-a309-6e7c38c70b46" providerId="ADAL" clId="{BF8EC7DE-04E3-4CEF-B621-D8B2B2D8BF97}" dt="2021-05-05T05:40:51.157" v="502" actId="478"/>
          <ac:spMkLst>
            <pc:docMk/>
            <pc:sldMk cId="614217845" sldId="256"/>
            <ac:spMk id="32" creationId="{CE434B5A-A788-4437-9DB9-17FB0F0D38A1}"/>
          </ac:spMkLst>
        </pc:spChg>
        <pc:spChg chg="add del mod">
          <ac:chgData name="Abby Templeton" userId="8d63a1dc-a74c-4d4e-a309-6e7c38c70b46" providerId="ADAL" clId="{BF8EC7DE-04E3-4CEF-B621-D8B2B2D8BF97}" dt="2021-05-05T05:46:37.552" v="536" actId="478"/>
          <ac:spMkLst>
            <pc:docMk/>
            <pc:sldMk cId="614217845" sldId="256"/>
            <ac:spMk id="38" creationId="{41B0F850-4123-4388-B58D-B94BFC2388B2}"/>
          </ac:spMkLst>
        </pc:spChg>
        <pc:spChg chg="add del mod">
          <ac:chgData name="Abby Templeton" userId="8d63a1dc-a74c-4d4e-a309-6e7c38c70b46" providerId="ADAL" clId="{BF8EC7DE-04E3-4CEF-B621-D8B2B2D8BF97}" dt="2021-05-05T05:46:34.824" v="535" actId="478"/>
          <ac:spMkLst>
            <pc:docMk/>
            <pc:sldMk cId="614217845" sldId="256"/>
            <ac:spMk id="39" creationId="{0349A096-B24E-4850-ACA1-26BB0A1A9AF1}"/>
          </ac:spMkLst>
        </pc:spChg>
        <pc:spChg chg="add del mod">
          <ac:chgData name="Abby Templeton" userId="8d63a1dc-a74c-4d4e-a309-6e7c38c70b46" providerId="ADAL" clId="{BF8EC7DE-04E3-4CEF-B621-D8B2B2D8BF97}" dt="2021-05-05T05:46:46.456" v="537" actId="478"/>
          <ac:spMkLst>
            <pc:docMk/>
            <pc:sldMk cId="614217845" sldId="256"/>
            <ac:spMk id="40" creationId="{F395C0EE-E927-4DCF-9A48-BCA3A0D31780}"/>
          </ac:spMkLst>
        </pc:spChg>
        <pc:spChg chg="add del mod">
          <ac:chgData name="Abby Templeton" userId="8d63a1dc-a74c-4d4e-a309-6e7c38c70b46" providerId="ADAL" clId="{BF8EC7DE-04E3-4CEF-B621-D8B2B2D8BF97}" dt="2021-05-05T05:46:50.951" v="538" actId="478"/>
          <ac:spMkLst>
            <pc:docMk/>
            <pc:sldMk cId="614217845" sldId="256"/>
            <ac:spMk id="41" creationId="{FB7F4847-6521-4EE6-B4FC-0CD36B76D3F6}"/>
          </ac:spMkLst>
        </pc:spChg>
        <pc:picChg chg="add del mod modCrop">
          <ac:chgData name="Abby Templeton" userId="8d63a1dc-a74c-4d4e-a309-6e7c38c70b46" providerId="ADAL" clId="{BF8EC7DE-04E3-4CEF-B621-D8B2B2D8BF97}" dt="2021-05-05T05:33:45.979" v="438" actId="478"/>
          <ac:picMkLst>
            <pc:docMk/>
            <pc:sldMk cId="614217845" sldId="256"/>
            <ac:picMk id="17" creationId="{7B39B84F-DE9A-4B32-9426-4D82FC23F790}"/>
          </ac:picMkLst>
        </pc:picChg>
        <pc:picChg chg="add del mod modCrop">
          <ac:chgData name="Abby Templeton" userId="8d63a1dc-a74c-4d4e-a309-6e7c38c70b46" providerId="ADAL" clId="{BF8EC7DE-04E3-4CEF-B621-D8B2B2D8BF97}" dt="2021-05-05T05:35:53.833" v="455" actId="478"/>
          <ac:picMkLst>
            <pc:docMk/>
            <pc:sldMk cId="614217845" sldId="256"/>
            <ac:picMk id="26" creationId="{42E02DD2-CF12-408A-807C-6D744EB6AE8C}"/>
          </ac:picMkLst>
        </pc:picChg>
        <pc:picChg chg="add del mod modCrop">
          <ac:chgData name="Abby Templeton" userId="8d63a1dc-a74c-4d4e-a309-6e7c38c70b46" providerId="ADAL" clId="{BF8EC7DE-04E3-4CEF-B621-D8B2B2D8BF97}" dt="2021-05-05T05:45:08.744" v="520" actId="478"/>
          <ac:picMkLst>
            <pc:docMk/>
            <pc:sldMk cId="614217845" sldId="256"/>
            <ac:picMk id="28" creationId="{8F6A3D8B-D150-4153-99E4-CD0A37E7D5DD}"/>
          </ac:picMkLst>
        </pc:picChg>
        <pc:picChg chg="add del mod">
          <ac:chgData name="Abby Templeton" userId="8d63a1dc-a74c-4d4e-a309-6e7c38c70b46" providerId="ADAL" clId="{BF8EC7DE-04E3-4CEF-B621-D8B2B2D8BF97}" dt="2021-05-05T05:37:45.327" v="476" actId="478"/>
          <ac:picMkLst>
            <pc:docMk/>
            <pc:sldMk cId="614217845" sldId="256"/>
            <ac:picMk id="29" creationId="{50CE20DD-AC40-4ACB-814C-E8A56558ECE2}"/>
          </ac:picMkLst>
        </pc:picChg>
        <pc:picChg chg="add del mod">
          <ac:chgData name="Abby Templeton" userId="8d63a1dc-a74c-4d4e-a309-6e7c38c70b46" providerId="ADAL" clId="{BF8EC7DE-04E3-4CEF-B621-D8B2B2D8BF97}" dt="2021-05-05T05:45:04.833" v="519" actId="478"/>
          <ac:picMkLst>
            <pc:docMk/>
            <pc:sldMk cId="614217845" sldId="256"/>
            <ac:picMk id="33" creationId="{4E6199A9-7003-4601-B6AA-E038CE4974A3}"/>
          </ac:picMkLst>
        </pc:picChg>
        <pc:picChg chg="add del mod">
          <ac:chgData name="Abby Templeton" userId="8d63a1dc-a74c-4d4e-a309-6e7c38c70b46" providerId="ADAL" clId="{BF8EC7DE-04E3-4CEF-B621-D8B2B2D8BF97}" dt="2021-05-05T05:45:11.225" v="521" actId="478"/>
          <ac:picMkLst>
            <pc:docMk/>
            <pc:sldMk cId="614217845" sldId="256"/>
            <ac:picMk id="34" creationId="{14E14D50-5BF7-4AB2-8F35-A800F4AD8018}"/>
          </ac:picMkLst>
        </pc:picChg>
        <pc:picChg chg="add mod modCrop">
          <ac:chgData name="Abby Templeton" userId="8d63a1dc-a74c-4d4e-a309-6e7c38c70b46" providerId="ADAL" clId="{BF8EC7DE-04E3-4CEF-B621-D8B2B2D8BF97}" dt="2021-05-05T06:55:53.323" v="542" actId="1076"/>
          <ac:picMkLst>
            <pc:docMk/>
            <pc:sldMk cId="614217845" sldId="256"/>
            <ac:picMk id="36" creationId="{54491B23-D9C9-47DA-A39E-155D2230AEE0}"/>
          </ac:picMkLst>
        </pc:picChg>
        <pc:picChg chg="add mod">
          <ac:chgData name="Abby Templeton" userId="8d63a1dc-a74c-4d4e-a309-6e7c38c70b46" providerId="ADAL" clId="{BF8EC7DE-04E3-4CEF-B621-D8B2B2D8BF97}" dt="2021-05-05T05:08:19.550" v="212" actId="1076"/>
          <ac:picMkLst>
            <pc:docMk/>
            <pc:sldMk cId="614217845" sldId="256"/>
            <ac:picMk id="1026" creationId="{495CA29D-0377-4337-9638-8F24BB224DD9}"/>
          </ac:picMkLst>
        </pc:picChg>
        <pc:picChg chg="add mod">
          <ac:chgData name="Abby Templeton" userId="8d63a1dc-a74c-4d4e-a309-6e7c38c70b46" providerId="ADAL" clId="{BF8EC7DE-04E3-4CEF-B621-D8B2B2D8BF97}" dt="2021-05-05T05:07:58.581" v="209" actId="1076"/>
          <ac:picMkLst>
            <pc:docMk/>
            <pc:sldMk cId="614217845" sldId="256"/>
            <ac:picMk id="1028" creationId="{B8ABEB91-DB35-43AE-B3F9-9F6AB6B24DBC}"/>
          </ac:picMkLst>
        </pc:picChg>
        <pc:picChg chg="add mod">
          <ac:chgData name="Abby Templeton" userId="8d63a1dc-a74c-4d4e-a309-6e7c38c70b46" providerId="ADAL" clId="{BF8EC7DE-04E3-4CEF-B621-D8B2B2D8BF97}" dt="2021-05-05T05:08:15.637" v="211" actId="1076"/>
          <ac:picMkLst>
            <pc:docMk/>
            <pc:sldMk cId="614217845" sldId="256"/>
            <ac:picMk id="1030" creationId="{CB352CE0-A1F1-41CD-8D48-BFD5BD495DBF}"/>
          </ac:picMkLst>
        </pc:picChg>
        <pc:cxnChg chg="add del mod">
          <ac:chgData name="Abby Templeton" userId="8d63a1dc-a74c-4d4e-a309-6e7c38c70b46" providerId="ADAL" clId="{BF8EC7DE-04E3-4CEF-B621-D8B2B2D8BF97}" dt="2021-05-05T05:39:57.653" v="491" actId="478"/>
          <ac:cxnSpMkLst>
            <pc:docMk/>
            <pc:sldMk cId="614217845" sldId="256"/>
            <ac:cxnSpMk id="31" creationId="{2B96185E-1CEF-46B9-B1B7-B7242B8A9175}"/>
          </ac:cxnSpMkLst>
        </pc:cxnChg>
      </pc:sldChg>
      <pc:sldChg chg="new del">
        <pc:chgData name="Abby Templeton" userId="8d63a1dc-a74c-4d4e-a309-6e7c38c70b46" providerId="ADAL" clId="{BF8EC7DE-04E3-4CEF-B621-D8B2B2D8BF97}" dt="2021-05-07T04:52:33.962" v="835" actId="2696"/>
        <pc:sldMkLst>
          <pc:docMk/>
          <pc:sldMk cId="1307761982" sldId="257"/>
        </pc:sldMkLst>
      </pc:sldChg>
      <pc:sldChg chg="addSp delSp modSp add del mod">
        <pc:chgData name="Abby Templeton" userId="8d63a1dc-a74c-4d4e-a309-6e7c38c70b46" providerId="ADAL" clId="{BF8EC7DE-04E3-4CEF-B621-D8B2B2D8BF97}" dt="2021-05-13T01:29:15.590" v="1051" actId="47"/>
        <pc:sldMkLst>
          <pc:docMk/>
          <pc:sldMk cId="1430691799" sldId="258"/>
        </pc:sldMkLst>
        <pc:spChg chg="mod">
          <ac:chgData name="Abby Templeton" userId="8d63a1dc-a74c-4d4e-a309-6e7c38c70b46" providerId="ADAL" clId="{BF8EC7DE-04E3-4CEF-B621-D8B2B2D8BF97}" dt="2021-05-05T07:03:54.649" v="596" actId="14100"/>
          <ac:spMkLst>
            <pc:docMk/>
            <pc:sldMk cId="1430691799" sldId="258"/>
            <ac:spMk id="2" creationId="{CD9AF669-52EB-490C-A6E1-84C714B6F7A1}"/>
          </ac:spMkLst>
        </pc:spChg>
        <pc:spChg chg="add del mod">
          <ac:chgData name="Abby Templeton" userId="8d63a1dc-a74c-4d4e-a309-6e7c38c70b46" providerId="ADAL" clId="{BF8EC7DE-04E3-4CEF-B621-D8B2B2D8BF97}" dt="2021-05-07T04:08:25.012" v="814" actId="478"/>
          <ac:spMkLst>
            <pc:docMk/>
            <pc:sldMk cId="1430691799" sldId="258"/>
            <ac:spMk id="3" creationId="{CBF35CB4-17E9-400E-BC29-6F0F3E95ADEE}"/>
          </ac:spMkLst>
        </pc:spChg>
        <pc:spChg chg="mod">
          <ac:chgData name="Abby Templeton" userId="8d63a1dc-a74c-4d4e-a309-6e7c38c70b46" providerId="ADAL" clId="{BF8EC7DE-04E3-4CEF-B621-D8B2B2D8BF97}" dt="2021-05-07T04:54:57.865" v="836" actId="208"/>
          <ac:spMkLst>
            <pc:docMk/>
            <pc:sldMk cId="1430691799" sldId="258"/>
            <ac:spMk id="4" creationId="{0308C108-03A3-49E9-9AD4-902E6A9529A2}"/>
          </ac:spMkLst>
        </pc:spChg>
        <pc:spChg chg="add del mod">
          <ac:chgData name="Abby Templeton" userId="8d63a1dc-a74c-4d4e-a309-6e7c38c70b46" providerId="ADAL" clId="{BF8EC7DE-04E3-4CEF-B621-D8B2B2D8BF97}" dt="2021-05-07T04:08:30.244" v="816" actId="478"/>
          <ac:spMkLst>
            <pc:docMk/>
            <pc:sldMk cId="1430691799" sldId="258"/>
            <ac:spMk id="5" creationId="{155CC66C-17BA-496A-B2AF-FF647777EFB8}"/>
          </ac:spMkLst>
        </pc:spChg>
        <pc:spChg chg="mod">
          <ac:chgData name="Abby Templeton" userId="8d63a1dc-a74c-4d4e-a309-6e7c38c70b46" providerId="ADAL" clId="{BF8EC7DE-04E3-4CEF-B621-D8B2B2D8BF97}" dt="2021-05-05T07:04:15.841" v="599" actId="1076"/>
          <ac:spMkLst>
            <pc:docMk/>
            <pc:sldMk cId="1430691799" sldId="258"/>
            <ac:spMk id="7" creationId="{F779B870-58A2-46ED-A1E0-E3BB28223C9F}"/>
          </ac:spMkLst>
        </pc:spChg>
        <pc:spChg chg="mod">
          <ac:chgData name="Abby Templeton" userId="8d63a1dc-a74c-4d4e-a309-6e7c38c70b46" providerId="ADAL" clId="{BF8EC7DE-04E3-4CEF-B621-D8B2B2D8BF97}" dt="2021-05-05T07:04:19.449" v="600" actId="1076"/>
          <ac:spMkLst>
            <pc:docMk/>
            <pc:sldMk cId="1430691799" sldId="258"/>
            <ac:spMk id="9" creationId="{7AFFB6E5-8750-4E38-B8CA-068689BB8445}"/>
          </ac:spMkLst>
        </pc:spChg>
        <pc:spChg chg="mod">
          <ac:chgData name="Abby Templeton" userId="8d63a1dc-a74c-4d4e-a309-6e7c38c70b46" providerId="ADAL" clId="{BF8EC7DE-04E3-4CEF-B621-D8B2B2D8BF97}" dt="2021-05-05T07:04:38.188" v="601" actId="1076"/>
          <ac:spMkLst>
            <pc:docMk/>
            <pc:sldMk cId="1430691799" sldId="258"/>
            <ac:spMk id="10" creationId="{F51C35AD-7DA3-4D9D-9A83-12801A58D184}"/>
          </ac:spMkLst>
        </pc:spChg>
        <pc:spChg chg="mod">
          <ac:chgData name="Abby Templeton" userId="8d63a1dc-a74c-4d4e-a309-6e7c38c70b46" providerId="ADAL" clId="{BF8EC7DE-04E3-4CEF-B621-D8B2B2D8BF97}" dt="2021-05-06T02:46:39.738" v="801" actId="20577"/>
          <ac:spMkLst>
            <pc:docMk/>
            <pc:sldMk cId="1430691799" sldId="258"/>
            <ac:spMk id="11" creationId="{47FB0E5E-9F15-4CA4-B405-E6A3CADB98FC}"/>
          </ac:spMkLst>
        </pc:spChg>
        <pc:spChg chg="del mod">
          <ac:chgData name="Abby Templeton" userId="8d63a1dc-a74c-4d4e-a309-6e7c38c70b46" providerId="ADAL" clId="{BF8EC7DE-04E3-4CEF-B621-D8B2B2D8BF97}" dt="2021-05-06T02:46:32.387" v="799" actId="478"/>
          <ac:spMkLst>
            <pc:docMk/>
            <pc:sldMk cId="1430691799" sldId="258"/>
            <ac:spMk id="12" creationId="{A360AA95-E39D-43B8-8748-1B10B75E9FA1}"/>
          </ac:spMkLst>
        </pc:spChg>
        <pc:spChg chg="del mod">
          <ac:chgData name="Abby Templeton" userId="8d63a1dc-a74c-4d4e-a309-6e7c38c70b46" providerId="ADAL" clId="{BF8EC7DE-04E3-4CEF-B621-D8B2B2D8BF97}" dt="2021-05-05T06:57:13.138" v="552" actId="478"/>
          <ac:spMkLst>
            <pc:docMk/>
            <pc:sldMk cId="1430691799" sldId="258"/>
            <ac:spMk id="14" creationId="{F9F378D4-CA4D-4B6F-BD46-670988EB0D67}"/>
          </ac:spMkLst>
        </pc:spChg>
        <pc:spChg chg="del">
          <ac:chgData name="Abby Templeton" userId="8d63a1dc-a74c-4d4e-a309-6e7c38c70b46" providerId="ADAL" clId="{BF8EC7DE-04E3-4CEF-B621-D8B2B2D8BF97}" dt="2021-05-05T06:56:35.980" v="545" actId="478"/>
          <ac:spMkLst>
            <pc:docMk/>
            <pc:sldMk cId="1430691799" sldId="258"/>
            <ac:spMk id="18" creationId="{67DD7EE8-4FAB-4820-A37D-DC99896BF0DA}"/>
          </ac:spMkLst>
        </pc:spChg>
        <pc:spChg chg="add del mod">
          <ac:chgData name="Abby Templeton" userId="8d63a1dc-a74c-4d4e-a309-6e7c38c70b46" providerId="ADAL" clId="{BF8EC7DE-04E3-4CEF-B621-D8B2B2D8BF97}" dt="2021-05-05T07:06:52.857" v="762" actId="478"/>
          <ac:spMkLst>
            <pc:docMk/>
            <pc:sldMk cId="1430691799" sldId="258"/>
            <ac:spMk id="20" creationId="{89173E12-B060-4E0F-931B-30DD8A4BA0EB}"/>
          </ac:spMkLst>
        </pc:spChg>
        <pc:spChg chg="del">
          <ac:chgData name="Abby Templeton" userId="8d63a1dc-a74c-4d4e-a309-6e7c38c70b46" providerId="ADAL" clId="{BF8EC7DE-04E3-4CEF-B621-D8B2B2D8BF97}" dt="2021-05-05T06:57:20.026" v="554" actId="478"/>
          <ac:spMkLst>
            <pc:docMk/>
            <pc:sldMk cId="1430691799" sldId="258"/>
            <ac:spMk id="21" creationId="{6136DEBD-59D5-42FF-87BF-DC3F2C45D5B9}"/>
          </ac:spMkLst>
        </pc:spChg>
        <pc:spChg chg="add del mod">
          <ac:chgData name="Abby Templeton" userId="8d63a1dc-a74c-4d4e-a309-6e7c38c70b46" providerId="ADAL" clId="{BF8EC7DE-04E3-4CEF-B621-D8B2B2D8BF97}" dt="2021-05-07T04:08:32.204" v="817" actId="478"/>
          <ac:spMkLst>
            <pc:docMk/>
            <pc:sldMk cId="1430691799" sldId="258"/>
            <ac:spMk id="22" creationId="{EA18516A-63CE-4908-80A8-4D9105C4C38C}"/>
          </ac:spMkLst>
        </pc:spChg>
        <pc:spChg chg="del">
          <ac:chgData name="Abby Templeton" userId="8d63a1dc-a74c-4d4e-a309-6e7c38c70b46" providerId="ADAL" clId="{BF8EC7DE-04E3-4CEF-B621-D8B2B2D8BF97}" dt="2021-05-05T06:57:43.843" v="561" actId="478"/>
          <ac:spMkLst>
            <pc:docMk/>
            <pc:sldMk cId="1430691799" sldId="258"/>
            <ac:spMk id="23" creationId="{0B46FC99-B52A-4465-A306-6456CD12264F}"/>
          </ac:spMkLst>
        </pc:spChg>
        <pc:spChg chg="del">
          <ac:chgData name="Abby Templeton" userId="8d63a1dc-a74c-4d4e-a309-6e7c38c70b46" providerId="ADAL" clId="{BF8EC7DE-04E3-4CEF-B621-D8B2B2D8BF97}" dt="2021-05-05T06:57:46.163" v="562" actId="478"/>
          <ac:spMkLst>
            <pc:docMk/>
            <pc:sldMk cId="1430691799" sldId="258"/>
            <ac:spMk id="24" creationId="{93E09178-F772-4096-9098-A965018A5F47}"/>
          </ac:spMkLst>
        </pc:spChg>
        <pc:spChg chg="add del mod">
          <ac:chgData name="Abby Templeton" userId="8d63a1dc-a74c-4d4e-a309-6e7c38c70b46" providerId="ADAL" clId="{BF8EC7DE-04E3-4CEF-B621-D8B2B2D8BF97}" dt="2021-05-07T04:08:39.444" v="821" actId="478"/>
          <ac:spMkLst>
            <pc:docMk/>
            <pc:sldMk cId="1430691799" sldId="258"/>
            <ac:spMk id="25" creationId="{ACECA0B0-9720-478C-BCF2-E4B547FC6D6F}"/>
          </ac:spMkLst>
        </pc:spChg>
        <pc:spChg chg="add del mod">
          <ac:chgData name="Abby Templeton" userId="8d63a1dc-a74c-4d4e-a309-6e7c38c70b46" providerId="ADAL" clId="{BF8EC7DE-04E3-4CEF-B621-D8B2B2D8BF97}" dt="2021-05-07T04:08:35.317" v="819" actId="478"/>
          <ac:spMkLst>
            <pc:docMk/>
            <pc:sldMk cId="1430691799" sldId="258"/>
            <ac:spMk id="26" creationId="{7E522A5D-D509-4682-A962-A50544D9233D}"/>
          </ac:spMkLst>
        </pc:spChg>
        <pc:spChg chg="add del mod">
          <ac:chgData name="Abby Templeton" userId="8d63a1dc-a74c-4d4e-a309-6e7c38c70b46" providerId="ADAL" clId="{BF8EC7DE-04E3-4CEF-B621-D8B2B2D8BF97}" dt="2021-05-05T07:06:48.394" v="761" actId="478"/>
          <ac:spMkLst>
            <pc:docMk/>
            <pc:sldMk cId="1430691799" sldId="258"/>
            <ac:spMk id="27" creationId="{116ADF81-1778-4158-85FE-F94062589EFD}"/>
          </ac:spMkLst>
        </pc:spChg>
        <pc:picChg chg="mod">
          <ac:chgData name="Abby Templeton" userId="8d63a1dc-a74c-4d4e-a309-6e7c38c70b46" providerId="ADAL" clId="{BF8EC7DE-04E3-4CEF-B621-D8B2B2D8BF97}" dt="2021-05-05T07:04:11.449" v="598" actId="1076"/>
          <ac:picMkLst>
            <pc:docMk/>
            <pc:sldMk cId="1430691799" sldId="258"/>
            <ac:picMk id="6" creationId="{34EF0F3A-993E-455E-9B3D-95019467E672}"/>
          </ac:picMkLst>
        </pc:picChg>
        <pc:picChg chg="add del mod modCrop">
          <ac:chgData name="Abby Templeton" userId="8d63a1dc-a74c-4d4e-a309-6e7c38c70b46" providerId="ADAL" clId="{BF8EC7DE-04E3-4CEF-B621-D8B2B2D8BF97}" dt="2021-05-07T04:08:37.444" v="820" actId="478"/>
          <ac:picMkLst>
            <pc:docMk/>
            <pc:sldMk cId="1430691799" sldId="258"/>
            <ac:picMk id="28" creationId="{DFA46AEF-5C8C-4D0A-8135-A60E6C662061}"/>
          </ac:picMkLst>
        </pc:picChg>
        <pc:picChg chg="add del mod">
          <ac:chgData name="Abby Templeton" userId="8d63a1dc-a74c-4d4e-a309-6e7c38c70b46" providerId="ADAL" clId="{BF8EC7DE-04E3-4CEF-B621-D8B2B2D8BF97}" dt="2021-05-07T04:08:33.836" v="818" actId="478"/>
          <ac:picMkLst>
            <pc:docMk/>
            <pc:sldMk cId="1430691799" sldId="258"/>
            <ac:picMk id="29" creationId="{05808DB5-E857-4ECF-8F5A-03F27CE16520}"/>
          </ac:picMkLst>
        </pc:picChg>
        <pc:picChg chg="add del mod">
          <ac:chgData name="Abby Templeton" userId="8d63a1dc-a74c-4d4e-a309-6e7c38c70b46" providerId="ADAL" clId="{BF8EC7DE-04E3-4CEF-B621-D8B2B2D8BF97}" dt="2021-05-07T04:08:27.340" v="815" actId="478"/>
          <ac:picMkLst>
            <pc:docMk/>
            <pc:sldMk cId="1430691799" sldId="258"/>
            <ac:picMk id="30" creationId="{17666466-6DD2-42D6-ABBD-72D6DEE875EE}"/>
          </ac:picMkLst>
        </pc:picChg>
        <pc:picChg chg="del mod">
          <ac:chgData name="Abby Templeton" userId="8d63a1dc-a74c-4d4e-a309-6e7c38c70b46" providerId="ADAL" clId="{BF8EC7DE-04E3-4CEF-B621-D8B2B2D8BF97}" dt="2021-05-07T04:08:23.573" v="813" actId="478"/>
          <ac:picMkLst>
            <pc:docMk/>
            <pc:sldMk cId="1430691799" sldId="258"/>
            <ac:picMk id="36" creationId="{54491B23-D9C9-47DA-A39E-155D2230AEE0}"/>
          </ac:picMkLst>
        </pc:picChg>
        <pc:picChg chg="mod">
          <ac:chgData name="Abby Templeton" userId="8d63a1dc-a74c-4d4e-a309-6e7c38c70b46" providerId="ADAL" clId="{BF8EC7DE-04E3-4CEF-B621-D8B2B2D8BF97}" dt="2021-05-05T07:04:53.801" v="604" actId="1076"/>
          <ac:picMkLst>
            <pc:docMk/>
            <pc:sldMk cId="1430691799" sldId="258"/>
            <ac:picMk id="1026" creationId="{495CA29D-0377-4337-9638-8F24BB224DD9}"/>
          </ac:picMkLst>
        </pc:picChg>
        <pc:picChg chg="mod">
          <ac:chgData name="Abby Templeton" userId="8d63a1dc-a74c-4d4e-a309-6e7c38c70b46" providerId="ADAL" clId="{BF8EC7DE-04E3-4CEF-B621-D8B2B2D8BF97}" dt="2021-05-05T07:04:53.801" v="604" actId="1076"/>
          <ac:picMkLst>
            <pc:docMk/>
            <pc:sldMk cId="1430691799" sldId="258"/>
            <ac:picMk id="1028" creationId="{B8ABEB91-DB35-43AE-B3F9-9F6AB6B24DBC}"/>
          </ac:picMkLst>
        </pc:picChg>
        <pc:picChg chg="mod">
          <ac:chgData name="Abby Templeton" userId="8d63a1dc-a74c-4d4e-a309-6e7c38c70b46" providerId="ADAL" clId="{BF8EC7DE-04E3-4CEF-B621-D8B2B2D8BF97}" dt="2021-05-05T07:04:53.801" v="604" actId="1076"/>
          <ac:picMkLst>
            <pc:docMk/>
            <pc:sldMk cId="1430691799" sldId="258"/>
            <ac:picMk id="1030" creationId="{CB352CE0-A1F1-41CD-8D48-BFD5BD495DBF}"/>
          </ac:picMkLst>
        </pc:picChg>
      </pc:sldChg>
      <pc:sldChg chg="addSp delSp modSp mod addCm delCm">
        <pc:chgData name="Abby Templeton" userId="8d63a1dc-a74c-4d4e-a309-6e7c38c70b46" providerId="ADAL" clId="{BF8EC7DE-04E3-4CEF-B621-D8B2B2D8BF97}" dt="2021-05-13T01:40:56.188" v="1215" actId="20577"/>
        <pc:sldMkLst>
          <pc:docMk/>
          <pc:sldMk cId="3297153976" sldId="260"/>
        </pc:sldMkLst>
        <pc:spChg chg="mod">
          <ac:chgData name="Abby Templeton" userId="8d63a1dc-a74c-4d4e-a309-6e7c38c70b46" providerId="ADAL" clId="{BF8EC7DE-04E3-4CEF-B621-D8B2B2D8BF97}" dt="2021-05-13T01:29:46.092" v="1054" actId="1076"/>
          <ac:spMkLst>
            <pc:docMk/>
            <pc:sldMk cId="3297153976" sldId="260"/>
            <ac:spMk id="5" creationId="{032D2FCE-85F7-48E6-A4FB-B6716C3C0BA7}"/>
          </ac:spMkLst>
        </pc:spChg>
        <pc:spChg chg="mod">
          <ac:chgData name="Abby Templeton" userId="8d63a1dc-a74c-4d4e-a309-6e7c38c70b46" providerId="ADAL" clId="{BF8EC7DE-04E3-4CEF-B621-D8B2B2D8BF97}" dt="2021-05-13T01:38:54.051" v="1203" actId="1076"/>
          <ac:spMkLst>
            <pc:docMk/>
            <pc:sldMk cId="3297153976" sldId="260"/>
            <ac:spMk id="7" creationId="{F779B870-58A2-46ED-A1E0-E3BB28223C9F}"/>
          </ac:spMkLst>
        </pc:spChg>
        <pc:spChg chg="mod">
          <ac:chgData name="Abby Templeton" userId="8d63a1dc-a74c-4d4e-a309-6e7c38c70b46" providerId="ADAL" clId="{BF8EC7DE-04E3-4CEF-B621-D8B2B2D8BF97}" dt="2021-05-13T01:35:23.491" v="1080" actId="20577"/>
          <ac:spMkLst>
            <pc:docMk/>
            <pc:sldMk cId="3297153976" sldId="260"/>
            <ac:spMk id="9" creationId="{7AFFB6E5-8750-4E38-B8CA-068689BB8445}"/>
          </ac:spMkLst>
        </pc:spChg>
        <pc:spChg chg="mod">
          <ac:chgData name="Abby Templeton" userId="8d63a1dc-a74c-4d4e-a309-6e7c38c70b46" providerId="ADAL" clId="{BF8EC7DE-04E3-4CEF-B621-D8B2B2D8BF97}" dt="2021-05-13T01:29:54.047" v="1055" actId="1076"/>
          <ac:spMkLst>
            <pc:docMk/>
            <pc:sldMk cId="3297153976" sldId="260"/>
            <ac:spMk id="10" creationId="{67CB0E4A-DC22-48A9-8226-7E320FB707AB}"/>
          </ac:spMkLst>
        </pc:spChg>
        <pc:spChg chg="mod">
          <ac:chgData name="Abby Templeton" userId="8d63a1dc-a74c-4d4e-a309-6e7c38c70b46" providerId="ADAL" clId="{BF8EC7DE-04E3-4CEF-B621-D8B2B2D8BF97}" dt="2021-05-13T01:40:27.140" v="1207" actId="122"/>
          <ac:spMkLst>
            <pc:docMk/>
            <pc:sldMk cId="3297153976" sldId="260"/>
            <ac:spMk id="23" creationId="{21276ED5-367D-4893-BD09-7B38B3172E37}"/>
          </ac:spMkLst>
        </pc:spChg>
        <pc:spChg chg="mod">
          <ac:chgData name="Abby Templeton" userId="8d63a1dc-a74c-4d4e-a309-6e7c38c70b46" providerId="ADAL" clId="{BF8EC7DE-04E3-4CEF-B621-D8B2B2D8BF97}" dt="2021-05-13T01:29:54.047" v="1055" actId="1076"/>
          <ac:spMkLst>
            <pc:docMk/>
            <pc:sldMk cId="3297153976" sldId="260"/>
            <ac:spMk id="27" creationId="{FB7F8B8C-CA12-43BE-812C-7FFA43D10DCE}"/>
          </ac:spMkLst>
        </pc:spChg>
        <pc:spChg chg="mod">
          <ac:chgData name="Abby Templeton" userId="8d63a1dc-a74c-4d4e-a309-6e7c38c70b46" providerId="ADAL" clId="{BF8EC7DE-04E3-4CEF-B621-D8B2B2D8BF97}" dt="2021-05-13T01:40:56.188" v="1215" actId="20577"/>
          <ac:spMkLst>
            <pc:docMk/>
            <pc:sldMk cId="3297153976" sldId="260"/>
            <ac:spMk id="30" creationId="{67470DBB-4B8B-402F-A800-6BADAB506CFF}"/>
          </ac:spMkLst>
        </pc:spChg>
        <pc:spChg chg="mod">
          <ac:chgData name="Abby Templeton" userId="8d63a1dc-a74c-4d4e-a309-6e7c38c70b46" providerId="ADAL" clId="{BF8EC7DE-04E3-4CEF-B621-D8B2B2D8BF97}" dt="2021-05-13T01:29:54.047" v="1055" actId="1076"/>
          <ac:spMkLst>
            <pc:docMk/>
            <pc:sldMk cId="3297153976" sldId="260"/>
            <ac:spMk id="38" creationId="{82B8757C-4A81-4FEC-A495-F273F71953B6}"/>
          </ac:spMkLst>
        </pc:spChg>
        <pc:spChg chg="mod">
          <ac:chgData name="Abby Templeton" userId="8d63a1dc-a74c-4d4e-a309-6e7c38c70b46" providerId="ADAL" clId="{BF8EC7DE-04E3-4CEF-B621-D8B2B2D8BF97}" dt="2021-05-13T01:29:54.047" v="1055" actId="1076"/>
          <ac:spMkLst>
            <pc:docMk/>
            <pc:sldMk cId="3297153976" sldId="260"/>
            <ac:spMk id="39" creationId="{B94FB4F3-94B3-4772-87D7-78737D56633E}"/>
          </ac:spMkLst>
        </pc:spChg>
        <pc:spChg chg="mod">
          <ac:chgData name="Abby Templeton" userId="8d63a1dc-a74c-4d4e-a309-6e7c38c70b46" providerId="ADAL" clId="{BF8EC7DE-04E3-4CEF-B621-D8B2B2D8BF97}" dt="2021-05-13T01:29:54.047" v="1055" actId="1076"/>
          <ac:spMkLst>
            <pc:docMk/>
            <pc:sldMk cId="3297153976" sldId="260"/>
            <ac:spMk id="41" creationId="{9891CA99-7959-43DD-A408-9E82836AA240}"/>
          </ac:spMkLst>
        </pc:spChg>
        <pc:spChg chg="mod">
          <ac:chgData name="Abby Templeton" userId="8d63a1dc-a74c-4d4e-a309-6e7c38c70b46" providerId="ADAL" clId="{BF8EC7DE-04E3-4CEF-B621-D8B2B2D8BF97}" dt="2021-05-13T01:40:46.093" v="1211" actId="20577"/>
          <ac:spMkLst>
            <pc:docMk/>
            <pc:sldMk cId="3297153976" sldId="260"/>
            <ac:spMk id="43" creationId="{A2553ED1-7402-4BA4-A9DF-D085A4790DC1}"/>
          </ac:spMkLst>
        </pc:spChg>
        <pc:spChg chg="mod">
          <ac:chgData name="Abby Templeton" userId="8d63a1dc-a74c-4d4e-a309-6e7c38c70b46" providerId="ADAL" clId="{BF8EC7DE-04E3-4CEF-B621-D8B2B2D8BF97}" dt="2021-05-13T01:29:54.047" v="1055" actId="1076"/>
          <ac:spMkLst>
            <pc:docMk/>
            <pc:sldMk cId="3297153976" sldId="260"/>
            <ac:spMk id="50" creationId="{08D97B5A-390F-4BAC-99D6-D06DB47BD3DA}"/>
          </ac:spMkLst>
        </pc:spChg>
        <pc:spChg chg="mod">
          <ac:chgData name="Abby Templeton" userId="8d63a1dc-a74c-4d4e-a309-6e7c38c70b46" providerId="ADAL" clId="{BF8EC7DE-04E3-4CEF-B621-D8B2B2D8BF97}" dt="2021-05-13T01:29:54.047" v="1055" actId="1076"/>
          <ac:spMkLst>
            <pc:docMk/>
            <pc:sldMk cId="3297153976" sldId="260"/>
            <ac:spMk id="51" creationId="{EA57CC3B-3CAA-458F-83A6-B8FAED1436ED}"/>
          </ac:spMkLst>
        </pc:spChg>
        <pc:spChg chg="mod">
          <ac:chgData name="Abby Templeton" userId="8d63a1dc-a74c-4d4e-a309-6e7c38c70b46" providerId="ADAL" clId="{BF8EC7DE-04E3-4CEF-B621-D8B2B2D8BF97}" dt="2021-05-13T01:36:16.894" v="1095" actId="20577"/>
          <ac:spMkLst>
            <pc:docMk/>
            <pc:sldMk cId="3297153976" sldId="260"/>
            <ac:spMk id="53" creationId="{1866E5F6-E9D0-40CE-81ED-271F1BDB3C14}"/>
          </ac:spMkLst>
        </pc:spChg>
        <pc:spChg chg="mod">
          <ac:chgData name="Abby Templeton" userId="8d63a1dc-a74c-4d4e-a309-6e7c38c70b46" providerId="ADAL" clId="{BF8EC7DE-04E3-4CEF-B621-D8B2B2D8BF97}" dt="2021-05-13T01:37:51.368" v="1201" actId="20577"/>
          <ac:spMkLst>
            <pc:docMk/>
            <pc:sldMk cId="3297153976" sldId="260"/>
            <ac:spMk id="54" creationId="{523DAE5A-1B46-4BE2-B37F-8B8385150700}"/>
          </ac:spMkLst>
        </pc:spChg>
        <pc:spChg chg="mod">
          <ac:chgData name="Abby Templeton" userId="8d63a1dc-a74c-4d4e-a309-6e7c38c70b46" providerId="ADAL" clId="{BF8EC7DE-04E3-4CEF-B621-D8B2B2D8BF97}" dt="2021-05-13T01:30:00.081" v="1056" actId="1076"/>
          <ac:spMkLst>
            <pc:docMk/>
            <pc:sldMk cId="3297153976" sldId="260"/>
            <ac:spMk id="55" creationId="{93804E1E-0F46-49E4-8E89-91AD3315A0DE}"/>
          </ac:spMkLst>
        </pc:spChg>
        <pc:spChg chg="mod">
          <ac:chgData name="Abby Templeton" userId="8d63a1dc-a74c-4d4e-a309-6e7c38c70b46" providerId="ADAL" clId="{BF8EC7DE-04E3-4CEF-B621-D8B2B2D8BF97}" dt="2021-05-13T01:29:54.047" v="1055" actId="1076"/>
          <ac:spMkLst>
            <pc:docMk/>
            <pc:sldMk cId="3297153976" sldId="260"/>
            <ac:spMk id="57" creationId="{D03C050F-4392-4421-B5B0-DB9AC39D8B3B}"/>
          </ac:spMkLst>
        </pc:spChg>
        <pc:spChg chg="mod">
          <ac:chgData name="Abby Templeton" userId="8d63a1dc-a74c-4d4e-a309-6e7c38c70b46" providerId="ADAL" clId="{BF8EC7DE-04E3-4CEF-B621-D8B2B2D8BF97}" dt="2021-05-13T01:29:54.047" v="1055" actId="1076"/>
          <ac:spMkLst>
            <pc:docMk/>
            <pc:sldMk cId="3297153976" sldId="260"/>
            <ac:spMk id="58" creationId="{72446452-611B-4383-9CA8-08C532E434DE}"/>
          </ac:spMkLst>
        </pc:spChg>
        <pc:spChg chg="mod">
          <ac:chgData name="Abby Templeton" userId="8d63a1dc-a74c-4d4e-a309-6e7c38c70b46" providerId="ADAL" clId="{BF8EC7DE-04E3-4CEF-B621-D8B2B2D8BF97}" dt="2021-05-13T01:29:54.047" v="1055" actId="1076"/>
          <ac:spMkLst>
            <pc:docMk/>
            <pc:sldMk cId="3297153976" sldId="260"/>
            <ac:spMk id="85" creationId="{B639367B-2649-485E-A3B2-E17D022023B9}"/>
          </ac:spMkLst>
        </pc:spChg>
        <pc:spChg chg="mod">
          <ac:chgData name="Abby Templeton" userId="8d63a1dc-a74c-4d4e-a309-6e7c38c70b46" providerId="ADAL" clId="{BF8EC7DE-04E3-4CEF-B621-D8B2B2D8BF97}" dt="2021-05-13T01:29:54.047" v="1055" actId="1076"/>
          <ac:spMkLst>
            <pc:docMk/>
            <pc:sldMk cId="3297153976" sldId="260"/>
            <ac:spMk id="101" creationId="{29EA8CCA-FA4A-45CB-B47D-23612BE1D9BE}"/>
          </ac:spMkLst>
        </pc:spChg>
        <pc:picChg chg="add mod">
          <ac:chgData name="Abby Templeton" userId="8d63a1dc-a74c-4d4e-a309-6e7c38c70b46" providerId="ADAL" clId="{BF8EC7DE-04E3-4CEF-B621-D8B2B2D8BF97}" dt="2021-05-13T01:11:09.373" v="894" actId="1076"/>
          <ac:picMkLst>
            <pc:docMk/>
            <pc:sldMk cId="3297153976" sldId="260"/>
            <ac:picMk id="3" creationId="{1DCE2DDA-F16D-458D-8C70-F498882DA7E4}"/>
          </ac:picMkLst>
        </pc:picChg>
        <pc:picChg chg="mod">
          <ac:chgData name="Abby Templeton" userId="8d63a1dc-a74c-4d4e-a309-6e7c38c70b46" providerId="ADAL" clId="{BF8EC7DE-04E3-4CEF-B621-D8B2B2D8BF97}" dt="2021-05-13T01:38:10.273" v="1202" actId="14100"/>
          <ac:picMkLst>
            <pc:docMk/>
            <pc:sldMk cId="3297153976" sldId="260"/>
            <ac:picMk id="4" creationId="{C63BB888-CAF9-4B92-81DD-C8F996B42A34}"/>
          </ac:picMkLst>
        </pc:picChg>
        <pc:picChg chg="mod">
          <ac:chgData name="Abby Templeton" userId="8d63a1dc-a74c-4d4e-a309-6e7c38c70b46" providerId="ADAL" clId="{BF8EC7DE-04E3-4CEF-B621-D8B2B2D8BF97}" dt="2021-05-13T01:29:54.047" v="1055" actId="1076"/>
          <ac:picMkLst>
            <pc:docMk/>
            <pc:sldMk cId="3297153976" sldId="260"/>
            <ac:picMk id="11" creationId="{F51FD5CD-802F-4D37-AB9A-CD48AD464335}"/>
          </ac:picMkLst>
        </pc:picChg>
        <pc:picChg chg="del">
          <ac:chgData name="Abby Templeton" userId="8d63a1dc-a74c-4d4e-a309-6e7c38c70b46" providerId="ADAL" clId="{BF8EC7DE-04E3-4CEF-B621-D8B2B2D8BF97}" dt="2021-05-13T01:28:42.949" v="1040" actId="478"/>
          <ac:picMkLst>
            <pc:docMk/>
            <pc:sldMk cId="3297153976" sldId="260"/>
            <ac:picMk id="12" creationId="{BA59721C-C6CA-4543-871C-400E4F09A6D2}"/>
          </ac:picMkLst>
        </pc:picChg>
        <pc:picChg chg="mod">
          <ac:chgData name="Abby Templeton" userId="8d63a1dc-a74c-4d4e-a309-6e7c38c70b46" providerId="ADAL" clId="{BF8EC7DE-04E3-4CEF-B621-D8B2B2D8BF97}" dt="2021-05-13T01:29:54.047" v="1055" actId="1076"/>
          <ac:picMkLst>
            <pc:docMk/>
            <pc:sldMk cId="3297153976" sldId="260"/>
            <ac:picMk id="15" creationId="{1A9A51E0-ECF8-4236-91CB-DD1540681D3E}"/>
          </ac:picMkLst>
        </pc:picChg>
        <pc:picChg chg="mod">
          <ac:chgData name="Abby Templeton" userId="8d63a1dc-a74c-4d4e-a309-6e7c38c70b46" providerId="ADAL" clId="{BF8EC7DE-04E3-4CEF-B621-D8B2B2D8BF97}" dt="2021-05-13T01:29:54.047" v="1055" actId="1076"/>
          <ac:picMkLst>
            <pc:docMk/>
            <pc:sldMk cId="3297153976" sldId="260"/>
            <ac:picMk id="16" creationId="{EF4F7334-23BB-40E8-8C58-1B33C88D3BFC}"/>
          </ac:picMkLst>
        </pc:picChg>
        <pc:picChg chg="mod">
          <ac:chgData name="Abby Templeton" userId="8d63a1dc-a74c-4d4e-a309-6e7c38c70b46" providerId="ADAL" clId="{BF8EC7DE-04E3-4CEF-B621-D8B2B2D8BF97}" dt="2021-05-13T01:29:54.047" v="1055" actId="1076"/>
          <ac:picMkLst>
            <pc:docMk/>
            <pc:sldMk cId="3297153976" sldId="260"/>
            <ac:picMk id="21" creationId="{A2A3C150-4579-437F-918F-B91F4A0ACDB5}"/>
          </ac:picMkLst>
        </pc:picChg>
        <pc:picChg chg="mod">
          <ac:chgData name="Abby Templeton" userId="8d63a1dc-a74c-4d4e-a309-6e7c38c70b46" providerId="ADAL" clId="{BF8EC7DE-04E3-4CEF-B621-D8B2B2D8BF97}" dt="2021-05-13T01:29:54.047" v="1055" actId="1076"/>
          <ac:picMkLst>
            <pc:docMk/>
            <pc:sldMk cId="3297153976" sldId="260"/>
            <ac:picMk id="29" creationId="{661A02C2-8922-4EE8-825C-BED054B7C5BE}"/>
          </ac:picMkLst>
        </pc:picChg>
        <pc:picChg chg="mod">
          <ac:chgData name="Abby Templeton" userId="8d63a1dc-a74c-4d4e-a309-6e7c38c70b46" providerId="ADAL" clId="{BF8EC7DE-04E3-4CEF-B621-D8B2B2D8BF97}" dt="2021-05-13T01:29:54.047" v="1055" actId="1076"/>
          <ac:picMkLst>
            <pc:docMk/>
            <pc:sldMk cId="3297153976" sldId="260"/>
            <ac:picMk id="33" creationId="{FA270D55-BA48-44EA-B42F-01BB3D588741}"/>
          </ac:picMkLst>
        </pc:picChg>
        <pc:picChg chg="mod">
          <ac:chgData name="Abby Templeton" userId="8d63a1dc-a74c-4d4e-a309-6e7c38c70b46" providerId="ADAL" clId="{BF8EC7DE-04E3-4CEF-B621-D8B2B2D8BF97}" dt="2021-05-13T01:29:54.047" v="1055" actId="1076"/>
          <ac:picMkLst>
            <pc:docMk/>
            <pc:sldMk cId="3297153976" sldId="260"/>
            <ac:picMk id="36" creationId="{BB10AEB6-4198-4DB1-836B-0672CF1C3810}"/>
          </ac:picMkLst>
        </pc:picChg>
        <pc:picChg chg="add mod">
          <ac:chgData name="Abby Templeton" userId="8d63a1dc-a74c-4d4e-a309-6e7c38c70b46" providerId="ADAL" clId="{BF8EC7DE-04E3-4CEF-B621-D8B2B2D8BF97}" dt="2021-05-13T01:29:04.720" v="1049" actId="1076"/>
          <ac:picMkLst>
            <pc:docMk/>
            <pc:sldMk cId="3297153976" sldId="260"/>
            <ac:picMk id="52" creationId="{B9D75A9C-97E1-4D0E-B1F5-FD5B6DF19664}"/>
          </ac:picMkLst>
        </pc:picChg>
        <pc:picChg chg="del mod">
          <ac:chgData name="Abby Templeton" userId="8d63a1dc-a74c-4d4e-a309-6e7c38c70b46" providerId="ADAL" clId="{BF8EC7DE-04E3-4CEF-B621-D8B2B2D8BF97}" dt="2021-05-13T01:08:24.133" v="883" actId="478"/>
          <ac:picMkLst>
            <pc:docMk/>
            <pc:sldMk cId="3297153976" sldId="260"/>
            <ac:picMk id="1026" creationId="{495CA29D-0377-4337-9638-8F24BB224DD9}"/>
          </ac:picMkLst>
        </pc:picChg>
        <pc:picChg chg="mod">
          <ac:chgData name="Abby Templeton" userId="8d63a1dc-a74c-4d4e-a309-6e7c38c70b46" providerId="ADAL" clId="{BF8EC7DE-04E3-4CEF-B621-D8B2B2D8BF97}" dt="2021-05-13T01:39:17.198" v="1205" actId="1076"/>
          <ac:picMkLst>
            <pc:docMk/>
            <pc:sldMk cId="3297153976" sldId="260"/>
            <ac:picMk id="1028" creationId="{B8ABEB91-DB35-43AE-B3F9-9F6AB6B24DBC}"/>
          </ac:picMkLst>
        </pc:picChg>
        <pc:picChg chg="mod">
          <ac:chgData name="Abby Templeton" userId="8d63a1dc-a74c-4d4e-a309-6e7c38c70b46" providerId="ADAL" clId="{BF8EC7DE-04E3-4CEF-B621-D8B2B2D8BF97}" dt="2021-05-13T01:13:49.183" v="898" actId="14100"/>
          <ac:picMkLst>
            <pc:docMk/>
            <pc:sldMk cId="3297153976" sldId="260"/>
            <ac:picMk id="1030" creationId="{CB352CE0-A1F1-41CD-8D48-BFD5BD495DBF}"/>
          </ac:picMkLst>
        </pc:picChg>
        <pc:cxnChg chg="mod">
          <ac:chgData name="Abby Templeton" userId="8d63a1dc-a74c-4d4e-a309-6e7c38c70b46" providerId="ADAL" clId="{BF8EC7DE-04E3-4CEF-B621-D8B2B2D8BF97}" dt="2021-05-13T01:29:54.047" v="1055" actId="1076"/>
          <ac:cxnSpMkLst>
            <pc:docMk/>
            <pc:sldMk cId="3297153976" sldId="260"/>
            <ac:cxnSpMk id="17" creationId="{651DE71D-CCF4-4BBD-933D-A4E452544D47}"/>
          </ac:cxnSpMkLst>
        </pc:cxnChg>
        <pc:cxnChg chg="mod">
          <ac:chgData name="Abby Templeton" userId="8d63a1dc-a74c-4d4e-a309-6e7c38c70b46" providerId="ADAL" clId="{BF8EC7DE-04E3-4CEF-B621-D8B2B2D8BF97}" dt="2021-05-13T01:29:54.047" v="1055" actId="1076"/>
          <ac:cxnSpMkLst>
            <pc:docMk/>
            <pc:sldMk cId="3297153976" sldId="260"/>
            <ac:cxnSpMk id="18" creationId="{7340551E-0804-45C7-95B8-116524CD2550}"/>
          </ac:cxnSpMkLst>
        </pc:cxnChg>
        <pc:cxnChg chg="mod">
          <ac:chgData name="Abby Templeton" userId="8d63a1dc-a74c-4d4e-a309-6e7c38c70b46" providerId="ADAL" clId="{BF8EC7DE-04E3-4CEF-B621-D8B2B2D8BF97}" dt="2021-05-13T01:29:54.047" v="1055" actId="1076"/>
          <ac:cxnSpMkLst>
            <pc:docMk/>
            <pc:sldMk cId="3297153976" sldId="260"/>
            <ac:cxnSpMk id="19" creationId="{A288E064-4604-44E4-B3A6-08ED01A81651}"/>
          </ac:cxnSpMkLst>
        </pc:cxnChg>
        <pc:cxnChg chg="mod">
          <ac:chgData name="Abby Templeton" userId="8d63a1dc-a74c-4d4e-a309-6e7c38c70b46" providerId="ADAL" clId="{BF8EC7DE-04E3-4CEF-B621-D8B2B2D8BF97}" dt="2021-05-13T01:29:54.047" v="1055" actId="1076"/>
          <ac:cxnSpMkLst>
            <pc:docMk/>
            <pc:sldMk cId="3297153976" sldId="260"/>
            <ac:cxnSpMk id="20" creationId="{44905DD8-3CD4-4229-A282-382A9E45C58C}"/>
          </ac:cxnSpMkLst>
        </pc:cxnChg>
        <pc:cxnChg chg="mod">
          <ac:chgData name="Abby Templeton" userId="8d63a1dc-a74c-4d4e-a309-6e7c38c70b46" providerId="ADAL" clId="{BF8EC7DE-04E3-4CEF-B621-D8B2B2D8BF97}" dt="2021-05-13T01:29:54.047" v="1055" actId="1076"/>
          <ac:cxnSpMkLst>
            <pc:docMk/>
            <pc:sldMk cId="3297153976" sldId="260"/>
            <ac:cxnSpMk id="22" creationId="{35400CA2-9DB9-4A8D-83C3-CC57798FF897}"/>
          </ac:cxnSpMkLst>
        </pc:cxnChg>
        <pc:cxnChg chg="mod">
          <ac:chgData name="Abby Templeton" userId="8d63a1dc-a74c-4d4e-a309-6e7c38c70b46" providerId="ADAL" clId="{BF8EC7DE-04E3-4CEF-B621-D8B2B2D8BF97}" dt="2021-05-13T01:29:54.047" v="1055" actId="1076"/>
          <ac:cxnSpMkLst>
            <pc:docMk/>
            <pc:sldMk cId="3297153976" sldId="260"/>
            <ac:cxnSpMk id="24" creationId="{D5FC19A9-6C9D-4745-ABF1-A55DE95E4B57}"/>
          </ac:cxnSpMkLst>
        </pc:cxnChg>
        <pc:cxnChg chg="mod">
          <ac:chgData name="Abby Templeton" userId="8d63a1dc-a74c-4d4e-a309-6e7c38c70b46" providerId="ADAL" clId="{BF8EC7DE-04E3-4CEF-B621-D8B2B2D8BF97}" dt="2021-05-13T01:29:54.047" v="1055" actId="1076"/>
          <ac:cxnSpMkLst>
            <pc:docMk/>
            <pc:sldMk cId="3297153976" sldId="260"/>
            <ac:cxnSpMk id="25" creationId="{70C4DB7B-35DE-4F82-9DE8-DE471ABF0513}"/>
          </ac:cxnSpMkLst>
        </pc:cxnChg>
        <pc:cxnChg chg="mod">
          <ac:chgData name="Abby Templeton" userId="8d63a1dc-a74c-4d4e-a309-6e7c38c70b46" providerId="ADAL" clId="{BF8EC7DE-04E3-4CEF-B621-D8B2B2D8BF97}" dt="2021-05-13T01:29:54.047" v="1055" actId="1076"/>
          <ac:cxnSpMkLst>
            <pc:docMk/>
            <pc:sldMk cId="3297153976" sldId="260"/>
            <ac:cxnSpMk id="26" creationId="{27694E66-0F0A-43E7-B624-1206C41C41EE}"/>
          </ac:cxnSpMkLst>
        </pc:cxnChg>
        <pc:cxnChg chg="mod">
          <ac:chgData name="Abby Templeton" userId="8d63a1dc-a74c-4d4e-a309-6e7c38c70b46" providerId="ADAL" clId="{BF8EC7DE-04E3-4CEF-B621-D8B2B2D8BF97}" dt="2021-05-13T01:29:54.047" v="1055" actId="1076"/>
          <ac:cxnSpMkLst>
            <pc:docMk/>
            <pc:sldMk cId="3297153976" sldId="260"/>
            <ac:cxnSpMk id="28" creationId="{194FE1EF-0690-43EB-A976-7C5481A0D44A}"/>
          </ac:cxnSpMkLst>
        </pc:cxnChg>
        <pc:cxnChg chg="mod">
          <ac:chgData name="Abby Templeton" userId="8d63a1dc-a74c-4d4e-a309-6e7c38c70b46" providerId="ADAL" clId="{BF8EC7DE-04E3-4CEF-B621-D8B2B2D8BF97}" dt="2021-05-13T01:29:54.047" v="1055" actId="1076"/>
          <ac:cxnSpMkLst>
            <pc:docMk/>
            <pc:sldMk cId="3297153976" sldId="260"/>
            <ac:cxnSpMk id="31" creationId="{8FCEAA9E-F60E-4834-A868-501B5FCFAB24}"/>
          </ac:cxnSpMkLst>
        </pc:cxnChg>
        <pc:cxnChg chg="mod">
          <ac:chgData name="Abby Templeton" userId="8d63a1dc-a74c-4d4e-a309-6e7c38c70b46" providerId="ADAL" clId="{BF8EC7DE-04E3-4CEF-B621-D8B2B2D8BF97}" dt="2021-05-13T01:29:54.047" v="1055" actId="1076"/>
          <ac:cxnSpMkLst>
            <pc:docMk/>
            <pc:sldMk cId="3297153976" sldId="260"/>
            <ac:cxnSpMk id="32" creationId="{8CA01499-8FA0-44C6-91BF-7E519D5E3D98}"/>
          </ac:cxnSpMkLst>
        </pc:cxnChg>
        <pc:cxnChg chg="mod">
          <ac:chgData name="Abby Templeton" userId="8d63a1dc-a74c-4d4e-a309-6e7c38c70b46" providerId="ADAL" clId="{BF8EC7DE-04E3-4CEF-B621-D8B2B2D8BF97}" dt="2021-05-13T01:29:54.047" v="1055" actId="1076"/>
          <ac:cxnSpMkLst>
            <pc:docMk/>
            <pc:sldMk cId="3297153976" sldId="260"/>
            <ac:cxnSpMk id="37" creationId="{5A45D30F-5204-420E-A510-B8BBA75FC1A2}"/>
          </ac:cxnSpMkLst>
        </pc:cxnChg>
        <pc:cxnChg chg="mod">
          <ac:chgData name="Abby Templeton" userId="8d63a1dc-a74c-4d4e-a309-6e7c38c70b46" providerId="ADAL" clId="{BF8EC7DE-04E3-4CEF-B621-D8B2B2D8BF97}" dt="2021-05-13T01:29:54.047" v="1055" actId="1076"/>
          <ac:cxnSpMkLst>
            <pc:docMk/>
            <pc:sldMk cId="3297153976" sldId="260"/>
            <ac:cxnSpMk id="42" creationId="{C4AADDB5-9D9C-481A-B3BC-5B51D310D264}"/>
          </ac:cxnSpMkLst>
        </pc:cxnChg>
      </pc:sldChg>
      <pc:sldChg chg="addSp delSp modSp new del mod">
        <pc:chgData name="Abby Templeton" userId="8d63a1dc-a74c-4d4e-a309-6e7c38c70b46" providerId="ADAL" clId="{BF8EC7DE-04E3-4CEF-B621-D8B2B2D8BF97}" dt="2021-05-13T01:29:11.311" v="1050" actId="2696"/>
        <pc:sldMkLst>
          <pc:docMk/>
          <pc:sldMk cId="484022997" sldId="261"/>
        </pc:sldMkLst>
        <pc:spChg chg="del">
          <ac:chgData name="Abby Templeton" userId="8d63a1dc-a74c-4d4e-a309-6e7c38c70b46" providerId="ADAL" clId="{BF8EC7DE-04E3-4CEF-B621-D8B2B2D8BF97}" dt="2021-05-13T01:15:10.406" v="903" actId="478"/>
          <ac:spMkLst>
            <pc:docMk/>
            <pc:sldMk cId="484022997" sldId="261"/>
            <ac:spMk id="2" creationId="{5499552C-8423-4A8C-B7F9-E175B1B24AB0}"/>
          </ac:spMkLst>
        </pc:spChg>
        <pc:spChg chg="del">
          <ac:chgData name="Abby Templeton" userId="8d63a1dc-a74c-4d4e-a309-6e7c38c70b46" providerId="ADAL" clId="{BF8EC7DE-04E3-4CEF-B621-D8B2B2D8BF97}" dt="2021-05-13T01:15:07.438" v="902" actId="478"/>
          <ac:spMkLst>
            <pc:docMk/>
            <pc:sldMk cId="484022997" sldId="261"/>
            <ac:spMk id="3" creationId="{F308E071-A9F5-496B-87D0-BFF0C5A4FE0D}"/>
          </ac:spMkLst>
        </pc:spChg>
        <pc:spChg chg="add del mod">
          <ac:chgData name="Abby Templeton" userId="8d63a1dc-a74c-4d4e-a309-6e7c38c70b46" providerId="ADAL" clId="{BF8EC7DE-04E3-4CEF-B621-D8B2B2D8BF97}" dt="2021-05-13T01:16:42.923" v="920" actId="478"/>
          <ac:spMkLst>
            <pc:docMk/>
            <pc:sldMk cId="484022997" sldId="261"/>
            <ac:spMk id="4" creationId="{3D70FB0B-2827-4826-9B30-4C912AB6E542}"/>
          </ac:spMkLst>
        </pc:spChg>
        <pc:spChg chg="add mod">
          <ac:chgData name="Abby Templeton" userId="8d63a1dc-a74c-4d4e-a309-6e7c38c70b46" providerId="ADAL" clId="{BF8EC7DE-04E3-4CEF-B621-D8B2B2D8BF97}" dt="2021-05-13T01:19:21.550" v="946" actId="208"/>
          <ac:spMkLst>
            <pc:docMk/>
            <pc:sldMk cId="484022997" sldId="261"/>
            <ac:spMk id="5" creationId="{3F187A61-CF58-4DD8-8D83-13BBA5FEF85D}"/>
          </ac:spMkLst>
        </pc:spChg>
        <pc:spChg chg="add mod">
          <ac:chgData name="Abby Templeton" userId="8d63a1dc-a74c-4d4e-a309-6e7c38c70b46" providerId="ADAL" clId="{BF8EC7DE-04E3-4CEF-B621-D8B2B2D8BF97}" dt="2021-05-13T01:19:06.111" v="943" actId="1076"/>
          <ac:spMkLst>
            <pc:docMk/>
            <pc:sldMk cId="484022997" sldId="261"/>
            <ac:spMk id="6" creationId="{45B836ED-03F4-4168-930B-A1BD9B23725F}"/>
          </ac:spMkLst>
        </pc:spChg>
        <pc:spChg chg="add mod">
          <ac:chgData name="Abby Templeton" userId="8d63a1dc-a74c-4d4e-a309-6e7c38c70b46" providerId="ADAL" clId="{BF8EC7DE-04E3-4CEF-B621-D8B2B2D8BF97}" dt="2021-05-13T01:25:10.665" v="1005" actId="1076"/>
          <ac:spMkLst>
            <pc:docMk/>
            <pc:sldMk cId="484022997" sldId="261"/>
            <ac:spMk id="7" creationId="{A3F784E2-BC4F-4012-8804-C9C24A6BFFCC}"/>
          </ac:spMkLst>
        </pc:spChg>
        <pc:picChg chg="add mod modCrop">
          <ac:chgData name="Abby Templeton" userId="8d63a1dc-a74c-4d4e-a309-6e7c38c70b46" providerId="ADAL" clId="{BF8EC7DE-04E3-4CEF-B621-D8B2B2D8BF97}" dt="2021-05-13T01:28:30.712" v="1039" actId="14100"/>
          <ac:picMkLst>
            <pc:docMk/>
            <pc:sldMk cId="484022997" sldId="261"/>
            <ac:picMk id="12" creationId="{C94082C9-3425-4873-8EFC-3772847B13F0}"/>
          </ac:picMkLst>
        </pc:picChg>
        <pc:cxnChg chg="add mod">
          <ac:chgData name="Abby Templeton" userId="8d63a1dc-a74c-4d4e-a309-6e7c38c70b46" providerId="ADAL" clId="{BF8EC7DE-04E3-4CEF-B621-D8B2B2D8BF97}" dt="2021-05-13T01:26:27.857" v="1032" actId="14100"/>
          <ac:cxnSpMkLst>
            <pc:docMk/>
            <pc:sldMk cId="484022997" sldId="261"/>
            <ac:cxnSpMk id="9" creationId="{AE79AAB7-43FD-4BEC-B566-36AD5122CA68}"/>
          </ac:cxnSpMkLst>
        </pc:cxnChg>
      </pc:sldChg>
    </pc:docChg>
  </pc:docChgLst>
  <pc:docChgLst>
    <pc:chgData name="Abby Templeton" userId="8d63a1dc-a74c-4d4e-a309-6e7c38c70b46" providerId="ADAL" clId="{A4E6876D-3E53-490E-ADDE-8B0B6F34EE77}"/>
    <pc:docChg chg="undo redo custSel addSld delSld modSld">
      <pc:chgData name="Abby Templeton" userId="8d63a1dc-a74c-4d4e-a309-6e7c38c70b46" providerId="ADAL" clId="{A4E6876D-3E53-490E-ADDE-8B0B6F34EE77}" dt="2021-05-14T05:00:33.390" v="772" actId="1076"/>
      <pc:docMkLst>
        <pc:docMk/>
      </pc:docMkLst>
      <pc:sldChg chg="addSp delSp modSp mod">
        <pc:chgData name="Abby Templeton" userId="8d63a1dc-a74c-4d4e-a309-6e7c38c70b46" providerId="ADAL" clId="{A4E6876D-3E53-490E-ADDE-8B0B6F34EE77}" dt="2021-05-14T05:00:33.390" v="772" actId="1076"/>
        <pc:sldMkLst>
          <pc:docMk/>
          <pc:sldMk cId="3297153976" sldId="260"/>
        </pc:sldMkLst>
        <pc:spChg chg="mod">
          <ac:chgData name="Abby Templeton" userId="8d63a1dc-a74c-4d4e-a309-6e7c38c70b46" providerId="ADAL" clId="{A4E6876D-3E53-490E-ADDE-8B0B6F34EE77}" dt="2021-05-14T04:36:26.983" v="720" actId="1076"/>
          <ac:spMkLst>
            <pc:docMk/>
            <pc:sldMk cId="3297153976" sldId="260"/>
            <ac:spMk id="5" creationId="{032D2FCE-85F7-48E6-A4FB-B6716C3C0BA7}"/>
          </ac:spMkLst>
        </pc:spChg>
        <pc:spChg chg="mod">
          <ac:chgData name="Abby Templeton" userId="8d63a1dc-a74c-4d4e-a309-6e7c38c70b46" providerId="ADAL" clId="{A4E6876D-3E53-490E-ADDE-8B0B6F34EE77}" dt="2021-05-14T04:33:33.485" v="708" actId="1076"/>
          <ac:spMkLst>
            <pc:docMk/>
            <pc:sldMk cId="3297153976" sldId="260"/>
            <ac:spMk id="7" creationId="{F779B870-58A2-46ED-A1E0-E3BB28223C9F}"/>
          </ac:spMkLst>
        </pc:spChg>
        <pc:spChg chg="mod">
          <ac:chgData name="Abby Templeton" userId="8d63a1dc-a74c-4d4e-a309-6e7c38c70b46" providerId="ADAL" clId="{A4E6876D-3E53-490E-ADDE-8B0B6F34EE77}" dt="2021-05-14T04:40:25.434" v="757" actId="1076"/>
          <ac:spMkLst>
            <pc:docMk/>
            <pc:sldMk cId="3297153976" sldId="260"/>
            <ac:spMk id="9" creationId="{7AFFB6E5-8750-4E38-B8CA-068689BB8445}"/>
          </ac:spMkLst>
        </pc:spChg>
        <pc:spChg chg="mod">
          <ac:chgData name="Abby Templeton" userId="8d63a1dc-a74c-4d4e-a309-6e7c38c70b46" providerId="ADAL" clId="{A4E6876D-3E53-490E-ADDE-8B0B6F34EE77}" dt="2021-05-14T04:39:17.209" v="742" actId="1076"/>
          <ac:spMkLst>
            <pc:docMk/>
            <pc:sldMk cId="3297153976" sldId="260"/>
            <ac:spMk id="10" creationId="{67CB0E4A-DC22-48A9-8226-7E320FB707AB}"/>
          </ac:spMkLst>
        </pc:spChg>
        <pc:spChg chg="mod">
          <ac:chgData name="Abby Templeton" userId="8d63a1dc-a74c-4d4e-a309-6e7c38c70b46" providerId="ADAL" clId="{A4E6876D-3E53-490E-ADDE-8B0B6F34EE77}" dt="2021-05-14T00:49:21.906" v="525" actId="20577"/>
          <ac:spMkLst>
            <pc:docMk/>
            <pc:sldMk cId="3297153976" sldId="260"/>
            <ac:spMk id="23" creationId="{21276ED5-367D-4893-BD09-7B38B3172E37}"/>
          </ac:spMkLst>
        </pc:spChg>
        <pc:spChg chg="del">
          <ac:chgData name="Abby Templeton" userId="8d63a1dc-a74c-4d4e-a309-6e7c38c70b46" providerId="ADAL" clId="{A4E6876D-3E53-490E-ADDE-8B0B6F34EE77}" dt="2021-05-14T00:48:12.747" v="464" actId="478"/>
          <ac:spMkLst>
            <pc:docMk/>
            <pc:sldMk cId="3297153976" sldId="260"/>
            <ac:spMk id="27" creationId="{FB7F8B8C-CA12-43BE-812C-7FFA43D10DCE}"/>
          </ac:spMkLst>
        </pc:spChg>
        <pc:spChg chg="mod">
          <ac:chgData name="Abby Templeton" userId="8d63a1dc-a74c-4d4e-a309-6e7c38c70b46" providerId="ADAL" clId="{A4E6876D-3E53-490E-ADDE-8B0B6F34EE77}" dt="2021-05-14T00:48:34.541" v="483" actId="20577"/>
          <ac:spMkLst>
            <pc:docMk/>
            <pc:sldMk cId="3297153976" sldId="260"/>
            <ac:spMk id="30" creationId="{67470DBB-4B8B-402F-A800-6BADAB506CFF}"/>
          </ac:spMkLst>
        </pc:spChg>
        <pc:spChg chg="add del mod">
          <ac:chgData name="Abby Templeton" userId="8d63a1dc-a74c-4d4e-a309-6e7c38c70b46" providerId="ADAL" clId="{A4E6876D-3E53-490E-ADDE-8B0B6F34EE77}" dt="2021-05-14T00:26:29.993" v="135" actId="478"/>
          <ac:spMkLst>
            <pc:docMk/>
            <pc:sldMk cId="3297153976" sldId="260"/>
            <ac:spMk id="34" creationId="{2BCAA6E9-2E33-4B84-A3C2-4BE8EAA38451}"/>
          </ac:spMkLst>
        </pc:spChg>
        <pc:spChg chg="del">
          <ac:chgData name="Abby Templeton" userId="8d63a1dc-a74c-4d4e-a309-6e7c38c70b46" providerId="ADAL" clId="{A4E6876D-3E53-490E-ADDE-8B0B6F34EE77}" dt="2021-05-14T00:48:11.127" v="463" actId="478"/>
          <ac:spMkLst>
            <pc:docMk/>
            <pc:sldMk cId="3297153976" sldId="260"/>
            <ac:spMk id="38" creationId="{82B8757C-4A81-4FEC-A495-F273F71953B6}"/>
          </ac:spMkLst>
        </pc:spChg>
        <pc:spChg chg="del">
          <ac:chgData name="Abby Templeton" userId="8d63a1dc-a74c-4d4e-a309-6e7c38c70b46" providerId="ADAL" clId="{A4E6876D-3E53-490E-ADDE-8B0B6F34EE77}" dt="2021-05-14T00:48:09.147" v="462" actId="478"/>
          <ac:spMkLst>
            <pc:docMk/>
            <pc:sldMk cId="3297153976" sldId="260"/>
            <ac:spMk id="39" creationId="{B94FB4F3-94B3-4772-87D7-78737D56633E}"/>
          </ac:spMkLst>
        </pc:spChg>
        <pc:spChg chg="del">
          <ac:chgData name="Abby Templeton" userId="8d63a1dc-a74c-4d4e-a309-6e7c38c70b46" providerId="ADAL" clId="{A4E6876D-3E53-490E-ADDE-8B0B6F34EE77}" dt="2021-05-14T00:48:07.246" v="461" actId="478"/>
          <ac:spMkLst>
            <pc:docMk/>
            <pc:sldMk cId="3297153976" sldId="260"/>
            <ac:spMk id="41" creationId="{9891CA99-7959-43DD-A408-9E82836AA240}"/>
          </ac:spMkLst>
        </pc:spChg>
        <pc:spChg chg="mod">
          <ac:chgData name="Abby Templeton" userId="8d63a1dc-a74c-4d4e-a309-6e7c38c70b46" providerId="ADAL" clId="{A4E6876D-3E53-490E-ADDE-8B0B6F34EE77}" dt="2021-05-14T00:49:03.621" v="514" actId="20577"/>
          <ac:spMkLst>
            <pc:docMk/>
            <pc:sldMk cId="3297153976" sldId="260"/>
            <ac:spMk id="43" creationId="{A2553ED1-7402-4BA4-A9DF-D085A4790DC1}"/>
          </ac:spMkLst>
        </pc:spChg>
        <pc:spChg chg="del">
          <ac:chgData name="Abby Templeton" userId="8d63a1dc-a74c-4d4e-a309-6e7c38c70b46" providerId="ADAL" clId="{A4E6876D-3E53-490E-ADDE-8B0B6F34EE77}" dt="2021-05-14T00:48:04.841" v="460" actId="478"/>
          <ac:spMkLst>
            <pc:docMk/>
            <pc:sldMk cId="3297153976" sldId="260"/>
            <ac:spMk id="50" creationId="{08D97B5A-390F-4BAC-99D6-D06DB47BD3DA}"/>
          </ac:spMkLst>
        </pc:spChg>
        <pc:spChg chg="del">
          <ac:chgData name="Abby Templeton" userId="8d63a1dc-a74c-4d4e-a309-6e7c38c70b46" providerId="ADAL" clId="{A4E6876D-3E53-490E-ADDE-8B0B6F34EE77}" dt="2021-05-14T00:48:01.907" v="459" actId="478"/>
          <ac:spMkLst>
            <pc:docMk/>
            <pc:sldMk cId="3297153976" sldId="260"/>
            <ac:spMk id="51" creationId="{EA57CC3B-3CAA-458F-83A6-B8FAED1436ED}"/>
          </ac:spMkLst>
        </pc:spChg>
        <pc:spChg chg="mod">
          <ac:chgData name="Abby Templeton" userId="8d63a1dc-a74c-4d4e-a309-6e7c38c70b46" providerId="ADAL" clId="{A4E6876D-3E53-490E-ADDE-8B0B6F34EE77}" dt="2021-05-14T04:36:26.983" v="720" actId="1076"/>
          <ac:spMkLst>
            <pc:docMk/>
            <pc:sldMk cId="3297153976" sldId="260"/>
            <ac:spMk id="53" creationId="{1866E5F6-E9D0-40CE-81ED-271F1BDB3C14}"/>
          </ac:spMkLst>
        </pc:spChg>
        <pc:spChg chg="mod">
          <ac:chgData name="Abby Templeton" userId="8d63a1dc-a74c-4d4e-a309-6e7c38c70b46" providerId="ADAL" clId="{A4E6876D-3E53-490E-ADDE-8B0B6F34EE77}" dt="2021-05-14T04:39:53.169" v="745" actId="1076"/>
          <ac:spMkLst>
            <pc:docMk/>
            <pc:sldMk cId="3297153976" sldId="260"/>
            <ac:spMk id="54" creationId="{523DAE5A-1B46-4BE2-B37F-8B8385150700}"/>
          </ac:spMkLst>
        </pc:spChg>
        <pc:spChg chg="mod">
          <ac:chgData name="Abby Templeton" userId="8d63a1dc-a74c-4d4e-a309-6e7c38c70b46" providerId="ADAL" clId="{A4E6876D-3E53-490E-ADDE-8B0B6F34EE77}" dt="2021-05-14T04:39:53.169" v="745" actId="1076"/>
          <ac:spMkLst>
            <pc:docMk/>
            <pc:sldMk cId="3297153976" sldId="260"/>
            <ac:spMk id="55" creationId="{93804E1E-0F46-49E4-8E89-91AD3315A0DE}"/>
          </ac:spMkLst>
        </pc:spChg>
        <pc:spChg chg="mod">
          <ac:chgData name="Abby Templeton" userId="8d63a1dc-a74c-4d4e-a309-6e7c38c70b46" providerId="ADAL" clId="{A4E6876D-3E53-490E-ADDE-8B0B6F34EE77}" dt="2021-05-14T04:39:13.600" v="741" actId="1076"/>
          <ac:spMkLst>
            <pc:docMk/>
            <pc:sldMk cId="3297153976" sldId="260"/>
            <ac:spMk id="57" creationId="{D03C050F-4392-4421-B5B0-DB9AC39D8B3B}"/>
          </ac:spMkLst>
        </pc:spChg>
        <pc:spChg chg="del">
          <ac:chgData name="Abby Templeton" userId="8d63a1dc-a74c-4d4e-a309-6e7c38c70b46" providerId="ADAL" clId="{A4E6876D-3E53-490E-ADDE-8B0B6F34EE77}" dt="2021-05-14T00:47:59.693" v="458" actId="478"/>
          <ac:spMkLst>
            <pc:docMk/>
            <pc:sldMk cId="3297153976" sldId="260"/>
            <ac:spMk id="58" creationId="{72446452-611B-4383-9CA8-08C532E434DE}"/>
          </ac:spMkLst>
        </pc:spChg>
        <pc:spChg chg="mod">
          <ac:chgData name="Abby Templeton" userId="8d63a1dc-a74c-4d4e-a309-6e7c38c70b46" providerId="ADAL" clId="{A4E6876D-3E53-490E-ADDE-8B0B6F34EE77}" dt="2021-05-14T00:41:45.794" v="397"/>
          <ac:spMkLst>
            <pc:docMk/>
            <pc:sldMk cId="3297153976" sldId="260"/>
            <ac:spMk id="59" creationId="{6AAFDA14-DF4B-4169-8435-65F56955F0D0}"/>
          </ac:spMkLst>
        </pc:spChg>
        <pc:spChg chg="mod">
          <ac:chgData name="Abby Templeton" userId="8d63a1dc-a74c-4d4e-a309-6e7c38c70b46" providerId="ADAL" clId="{A4E6876D-3E53-490E-ADDE-8B0B6F34EE77}" dt="2021-05-14T00:41:45.794" v="397"/>
          <ac:spMkLst>
            <pc:docMk/>
            <pc:sldMk cId="3297153976" sldId="260"/>
            <ac:spMk id="60" creationId="{0DCC874A-B081-4CE4-9B88-E137C06DED93}"/>
          </ac:spMkLst>
        </pc:spChg>
        <pc:spChg chg="add del mod">
          <ac:chgData name="Abby Templeton" userId="8d63a1dc-a74c-4d4e-a309-6e7c38c70b46" providerId="ADAL" clId="{A4E6876D-3E53-490E-ADDE-8B0B6F34EE77}" dt="2021-05-14T00:41:52.992" v="399" actId="478"/>
          <ac:spMkLst>
            <pc:docMk/>
            <pc:sldMk cId="3297153976" sldId="260"/>
            <ac:spMk id="61" creationId="{330F6385-6F15-4D0A-AE2D-7DC9FE2EDA9C}"/>
          </ac:spMkLst>
        </pc:spChg>
        <pc:spChg chg="mod">
          <ac:chgData name="Abby Templeton" userId="8d63a1dc-a74c-4d4e-a309-6e7c38c70b46" providerId="ADAL" clId="{A4E6876D-3E53-490E-ADDE-8B0B6F34EE77}" dt="2021-05-14T00:45:30.849" v="438" actId="2085"/>
          <ac:spMkLst>
            <pc:docMk/>
            <pc:sldMk cId="3297153976" sldId="260"/>
            <ac:spMk id="64" creationId="{ACF81665-0F95-44B9-A454-18B0B832D552}"/>
          </ac:spMkLst>
        </pc:spChg>
        <pc:spChg chg="mod">
          <ac:chgData name="Abby Templeton" userId="8d63a1dc-a74c-4d4e-a309-6e7c38c70b46" providerId="ADAL" clId="{A4E6876D-3E53-490E-ADDE-8B0B6F34EE77}" dt="2021-05-14T00:45:38.082" v="439" actId="2085"/>
          <ac:spMkLst>
            <pc:docMk/>
            <pc:sldMk cId="3297153976" sldId="260"/>
            <ac:spMk id="65" creationId="{2002086D-29DD-4C40-802D-DD148DAF1AA8}"/>
          </ac:spMkLst>
        </pc:spChg>
        <pc:spChg chg="mod">
          <ac:chgData name="Abby Templeton" userId="8d63a1dc-a74c-4d4e-a309-6e7c38c70b46" providerId="ADAL" clId="{A4E6876D-3E53-490E-ADDE-8B0B6F34EE77}" dt="2021-05-14T00:45:30.849" v="438" actId="2085"/>
          <ac:spMkLst>
            <pc:docMk/>
            <pc:sldMk cId="3297153976" sldId="260"/>
            <ac:spMk id="66" creationId="{BDA7A8CD-88A1-4DE2-B87D-F9D250665F53}"/>
          </ac:spMkLst>
        </pc:spChg>
        <pc:spChg chg="add del mod">
          <ac:chgData name="Abby Templeton" userId="8d63a1dc-a74c-4d4e-a309-6e7c38c70b46" providerId="ADAL" clId="{A4E6876D-3E53-490E-ADDE-8B0B6F34EE77}" dt="2021-05-14T02:21:16.532" v="564" actId="478"/>
          <ac:spMkLst>
            <pc:docMk/>
            <pc:sldMk cId="3297153976" sldId="260"/>
            <ac:spMk id="69" creationId="{C56AD609-CD10-4BE1-91A7-5E9A78693911}"/>
          </ac:spMkLst>
        </pc:spChg>
        <pc:spChg chg="add del mod">
          <ac:chgData name="Abby Templeton" userId="8d63a1dc-a74c-4d4e-a309-6e7c38c70b46" providerId="ADAL" clId="{A4E6876D-3E53-490E-ADDE-8B0B6F34EE77}" dt="2021-05-14T02:22:30.276" v="581" actId="478"/>
          <ac:spMkLst>
            <pc:docMk/>
            <pc:sldMk cId="3297153976" sldId="260"/>
            <ac:spMk id="70" creationId="{A73A6161-34A5-4912-A4DD-1ECD0E9202F0}"/>
          </ac:spMkLst>
        </pc:spChg>
        <pc:spChg chg="add mod">
          <ac:chgData name="Abby Templeton" userId="8d63a1dc-a74c-4d4e-a309-6e7c38c70b46" providerId="ADAL" clId="{A4E6876D-3E53-490E-ADDE-8B0B6F34EE77}" dt="2021-05-14T02:30:44.422" v="697" actId="208"/>
          <ac:spMkLst>
            <pc:docMk/>
            <pc:sldMk cId="3297153976" sldId="260"/>
            <ac:spMk id="71" creationId="{32D040EB-6177-48DA-91FE-DF3BF9BCE959}"/>
          </ac:spMkLst>
        </pc:spChg>
        <pc:spChg chg="add mod">
          <ac:chgData name="Abby Templeton" userId="8d63a1dc-a74c-4d4e-a309-6e7c38c70b46" providerId="ADAL" clId="{A4E6876D-3E53-490E-ADDE-8B0B6F34EE77}" dt="2021-05-14T02:30:43.982" v="696" actId="208"/>
          <ac:spMkLst>
            <pc:docMk/>
            <pc:sldMk cId="3297153976" sldId="260"/>
            <ac:spMk id="76" creationId="{3D2E58B7-FED5-470A-845A-31E360EA1B94}"/>
          </ac:spMkLst>
        </pc:spChg>
        <pc:spChg chg="add mod">
          <ac:chgData name="Abby Templeton" userId="8d63a1dc-a74c-4d4e-a309-6e7c38c70b46" providerId="ADAL" clId="{A4E6876D-3E53-490E-ADDE-8B0B6F34EE77}" dt="2021-05-14T02:30:43.513" v="695" actId="208"/>
          <ac:spMkLst>
            <pc:docMk/>
            <pc:sldMk cId="3297153976" sldId="260"/>
            <ac:spMk id="77" creationId="{31C64D30-37BB-4931-9F7A-D1194ADF04E8}"/>
          </ac:spMkLst>
        </pc:spChg>
        <pc:spChg chg="add mod">
          <ac:chgData name="Abby Templeton" userId="8d63a1dc-a74c-4d4e-a309-6e7c38c70b46" providerId="ADAL" clId="{A4E6876D-3E53-490E-ADDE-8B0B6F34EE77}" dt="2021-05-14T02:30:43.107" v="694" actId="208"/>
          <ac:spMkLst>
            <pc:docMk/>
            <pc:sldMk cId="3297153976" sldId="260"/>
            <ac:spMk id="78" creationId="{C6DB0237-8611-43C9-AFDE-78FA6FC08010}"/>
          </ac:spMkLst>
        </pc:spChg>
        <pc:spChg chg="add mod">
          <ac:chgData name="Abby Templeton" userId="8d63a1dc-a74c-4d4e-a309-6e7c38c70b46" providerId="ADAL" clId="{A4E6876D-3E53-490E-ADDE-8B0B6F34EE77}" dt="2021-05-14T02:30:42.779" v="693" actId="208"/>
          <ac:spMkLst>
            <pc:docMk/>
            <pc:sldMk cId="3297153976" sldId="260"/>
            <ac:spMk id="79" creationId="{E4EF297C-119D-49D8-B5CD-00BD96EFFD8F}"/>
          </ac:spMkLst>
        </pc:spChg>
        <pc:spChg chg="add mod">
          <ac:chgData name="Abby Templeton" userId="8d63a1dc-a74c-4d4e-a309-6e7c38c70b46" providerId="ADAL" clId="{A4E6876D-3E53-490E-ADDE-8B0B6F34EE77}" dt="2021-05-14T02:30:42.060" v="692" actId="208"/>
          <ac:spMkLst>
            <pc:docMk/>
            <pc:sldMk cId="3297153976" sldId="260"/>
            <ac:spMk id="80" creationId="{8DD98762-A41F-4D07-A9C9-2F8F462E7F7F}"/>
          </ac:spMkLst>
        </pc:spChg>
        <pc:spChg chg="add mod">
          <ac:chgData name="Abby Templeton" userId="8d63a1dc-a74c-4d4e-a309-6e7c38c70b46" providerId="ADAL" clId="{A4E6876D-3E53-490E-ADDE-8B0B6F34EE77}" dt="2021-05-14T02:30:41.841" v="691" actId="208"/>
          <ac:spMkLst>
            <pc:docMk/>
            <pc:sldMk cId="3297153976" sldId="260"/>
            <ac:spMk id="81" creationId="{328367B7-7313-497E-9BD8-B2ACD17587C6}"/>
          </ac:spMkLst>
        </pc:spChg>
        <pc:spChg chg="add mod">
          <ac:chgData name="Abby Templeton" userId="8d63a1dc-a74c-4d4e-a309-6e7c38c70b46" providerId="ADAL" clId="{A4E6876D-3E53-490E-ADDE-8B0B6F34EE77}" dt="2021-05-14T02:30:41.451" v="689" actId="208"/>
          <ac:spMkLst>
            <pc:docMk/>
            <pc:sldMk cId="3297153976" sldId="260"/>
            <ac:spMk id="82" creationId="{701AE702-204F-4DD1-AEEF-3832DBE97A56}"/>
          </ac:spMkLst>
        </pc:spChg>
        <pc:spChg chg="add del mod">
          <ac:chgData name="Abby Templeton" userId="8d63a1dc-a74c-4d4e-a309-6e7c38c70b46" providerId="ADAL" clId="{A4E6876D-3E53-490E-ADDE-8B0B6F34EE77}" dt="2021-05-14T02:26:44.466" v="632" actId="478"/>
          <ac:spMkLst>
            <pc:docMk/>
            <pc:sldMk cId="3297153976" sldId="260"/>
            <ac:spMk id="83" creationId="{A4E61B5F-7FDA-4CEE-9F6A-BF290EADD9CE}"/>
          </ac:spMkLst>
        </pc:spChg>
        <pc:spChg chg="add mod">
          <ac:chgData name="Abby Templeton" userId="8d63a1dc-a74c-4d4e-a309-6e7c38c70b46" providerId="ADAL" clId="{A4E6876D-3E53-490E-ADDE-8B0B6F34EE77}" dt="2021-05-14T02:30:41.607" v="690" actId="208"/>
          <ac:spMkLst>
            <pc:docMk/>
            <pc:sldMk cId="3297153976" sldId="260"/>
            <ac:spMk id="84" creationId="{EF46FA7F-C4C4-4C53-AEC0-8E0FEF131337}"/>
          </ac:spMkLst>
        </pc:spChg>
        <pc:spChg chg="add mod">
          <ac:chgData name="Abby Templeton" userId="8d63a1dc-a74c-4d4e-a309-6e7c38c70b46" providerId="ADAL" clId="{A4E6876D-3E53-490E-ADDE-8B0B6F34EE77}" dt="2021-05-14T02:30:47.011" v="699" actId="208"/>
          <ac:spMkLst>
            <pc:docMk/>
            <pc:sldMk cId="3297153976" sldId="260"/>
            <ac:spMk id="86" creationId="{F109745D-785D-4B81-81B8-A30FE6F1E556}"/>
          </ac:spMkLst>
        </pc:spChg>
        <pc:grpChg chg="add del mod">
          <ac:chgData name="Abby Templeton" userId="8d63a1dc-a74c-4d4e-a309-6e7c38c70b46" providerId="ADAL" clId="{A4E6876D-3E53-490E-ADDE-8B0B6F34EE77}" dt="2021-05-14T00:41:52.992" v="399" actId="478"/>
          <ac:grpSpMkLst>
            <pc:docMk/>
            <pc:sldMk cId="3297153976" sldId="260"/>
            <ac:grpSpMk id="56" creationId="{CA5A3E8A-250E-47CA-9E38-125FBD76E3A4}"/>
          </ac:grpSpMkLst>
        </pc:grpChg>
        <pc:grpChg chg="add mod">
          <ac:chgData name="Abby Templeton" userId="8d63a1dc-a74c-4d4e-a309-6e7c38c70b46" providerId="ADAL" clId="{A4E6876D-3E53-490E-ADDE-8B0B6F34EE77}" dt="2021-05-14T00:46:03.876" v="441" actId="1076"/>
          <ac:grpSpMkLst>
            <pc:docMk/>
            <pc:sldMk cId="3297153976" sldId="260"/>
            <ac:grpSpMk id="62" creationId="{4F3DCF08-54B4-4CDA-98C5-896BA2CC3F62}"/>
          </ac:grpSpMkLst>
        </pc:grpChg>
        <pc:grpChg chg="mod">
          <ac:chgData name="Abby Templeton" userId="8d63a1dc-a74c-4d4e-a309-6e7c38c70b46" providerId="ADAL" clId="{A4E6876D-3E53-490E-ADDE-8B0B6F34EE77}" dt="2021-05-14T00:42:39.625" v="407"/>
          <ac:grpSpMkLst>
            <pc:docMk/>
            <pc:sldMk cId="3297153976" sldId="260"/>
            <ac:grpSpMk id="63" creationId="{E614D832-692F-4CAC-8E81-44267601CE9F}"/>
          </ac:grpSpMkLst>
        </pc:grpChg>
        <pc:picChg chg="mod">
          <ac:chgData name="Abby Templeton" userId="8d63a1dc-a74c-4d4e-a309-6e7c38c70b46" providerId="ADAL" clId="{A4E6876D-3E53-490E-ADDE-8B0B6F34EE77}" dt="2021-05-14T04:57:46.075" v="759" actId="1076"/>
          <ac:picMkLst>
            <pc:docMk/>
            <pc:sldMk cId="3297153976" sldId="260"/>
            <ac:picMk id="3" creationId="{1DCE2DDA-F16D-458D-8C70-F498882DA7E4}"/>
          </ac:picMkLst>
        </pc:picChg>
        <pc:picChg chg="del">
          <ac:chgData name="Abby Templeton" userId="8d63a1dc-a74c-4d4e-a309-6e7c38c70b46" providerId="ADAL" clId="{A4E6876D-3E53-490E-ADDE-8B0B6F34EE77}" dt="2021-05-14T00:47:55.492" v="457" actId="478"/>
          <ac:picMkLst>
            <pc:docMk/>
            <pc:sldMk cId="3297153976" sldId="260"/>
            <ac:picMk id="4" creationId="{C63BB888-CAF9-4B92-81DD-C8F996B42A34}"/>
          </ac:picMkLst>
        </pc:picChg>
        <pc:picChg chg="add del mod modCrop">
          <ac:chgData name="Abby Templeton" userId="8d63a1dc-a74c-4d4e-a309-6e7c38c70b46" providerId="ADAL" clId="{A4E6876D-3E53-490E-ADDE-8B0B6F34EE77}" dt="2021-05-14T00:26:31.609" v="136" actId="478"/>
          <ac:picMkLst>
            <pc:docMk/>
            <pc:sldMk cId="3297153976" sldId="260"/>
            <ac:picMk id="12" creationId="{27E84109-E933-4CCB-864B-F03ECAFB3170}"/>
          </ac:picMkLst>
        </pc:picChg>
        <pc:picChg chg="add del mod modCrop">
          <ac:chgData name="Abby Templeton" userId="8d63a1dc-a74c-4d4e-a309-6e7c38c70b46" providerId="ADAL" clId="{A4E6876D-3E53-490E-ADDE-8B0B6F34EE77}" dt="2021-05-14T00:25:11.124" v="125" actId="22"/>
          <ac:picMkLst>
            <pc:docMk/>
            <pc:sldMk cId="3297153976" sldId="260"/>
            <ac:picMk id="14" creationId="{0682AF5D-1CB7-4167-9B10-4670815E8B13}"/>
          </ac:picMkLst>
        </pc:picChg>
        <pc:picChg chg="del">
          <ac:chgData name="Abby Templeton" userId="8d63a1dc-a74c-4d4e-a309-6e7c38c70b46" providerId="ADAL" clId="{A4E6876D-3E53-490E-ADDE-8B0B6F34EE77}" dt="2021-05-14T02:26:03.317" v="620" actId="478"/>
          <ac:picMkLst>
            <pc:docMk/>
            <pc:sldMk cId="3297153976" sldId="260"/>
            <ac:picMk id="33" creationId="{FA270D55-BA48-44EA-B42F-01BB3D588741}"/>
          </ac:picMkLst>
        </pc:picChg>
        <pc:picChg chg="del">
          <ac:chgData name="Abby Templeton" userId="8d63a1dc-a74c-4d4e-a309-6e7c38c70b46" providerId="ADAL" clId="{A4E6876D-3E53-490E-ADDE-8B0B6F34EE77}" dt="2021-05-14T02:19:19.325" v="550" actId="478"/>
          <ac:picMkLst>
            <pc:docMk/>
            <pc:sldMk cId="3297153976" sldId="260"/>
            <ac:picMk id="36" creationId="{BB10AEB6-4198-4DB1-836B-0672CF1C3810}"/>
          </ac:picMkLst>
        </pc:picChg>
        <pc:picChg chg="add del mod modCrop">
          <ac:chgData name="Abby Templeton" userId="8d63a1dc-a74c-4d4e-a309-6e7c38c70b46" providerId="ADAL" clId="{A4E6876D-3E53-490E-ADDE-8B0B6F34EE77}" dt="2021-05-14T00:46:13.750" v="442" actId="478"/>
          <ac:picMkLst>
            <pc:docMk/>
            <pc:sldMk cId="3297153976" sldId="260"/>
            <ac:picMk id="40" creationId="{E291617C-2F0E-4137-A978-01554BD03681}"/>
          </ac:picMkLst>
        </pc:picChg>
        <pc:picChg chg="add del mod modCrop">
          <ac:chgData name="Abby Templeton" userId="8d63a1dc-a74c-4d4e-a309-6e7c38c70b46" providerId="ADAL" clId="{A4E6876D-3E53-490E-ADDE-8B0B6F34EE77}" dt="2021-05-14T02:15:04.849" v="533" actId="478"/>
          <ac:picMkLst>
            <pc:docMk/>
            <pc:sldMk cId="3297153976" sldId="260"/>
            <ac:picMk id="45" creationId="{05C14F95-2338-4848-8360-8D122A0667B9}"/>
          </ac:picMkLst>
        </pc:picChg>
        <pc:picChg chg="add del mod modCrop">
          <ac:chgData name="Abby Templeton" userId="8d63a1dc-a74c-4d4e-a309-6e7c38c70b46" providerId="ADAL" clId="{A4E6876D-3E53-490E-ADDE-8B0B6F34EE77}" dt="2021-05-14T02:16:02.284" v="542" actId="478"/>
          <ac:picMkLst>
            <pc:docMk/>
            <pc:sldMk cId="3297153976" sldId="260"/>
            <ac:picMk id="47" creationId="{31C408A4-65DE-47C3-B2A8-4E843E7D7215}"/>
          </ac:picMkLst>
        </pc:picChg>
        <pc:picChg chg="add mod modCrop">
          <ac:chgData name="Abby Templeton" userId="8d63a1dc-a74c-4d4e-a309-6e7c38c70b46" providerId="ADAL" clId="{A4E6876D-3E53-490E-ADDE-8B0B6F34EE77}" dt="2021-05-14T02:19:12.043" v="549" actId="14100"/>
          <ac:picMkLst>
            <pc:docMk/>
            <pc:sldMk cId="3297153976" sldId="260"/>
            <ac:picMk id="49" creationId="{3CBD798F-C8D1-4480-8EBA-BDDD6E4F66C7}"/>
          </ac:picMkLst>
        </pc:picChg>
        <pc:picChg chg="del">
          <ac:chgData name="Abby Templeton" userId="8d63a1dc-a74c-4d4e-a309-6e7c38c70b46" providerId="ADAL" clId="{A4E6876D-3E53-490E-ADDE-8B0B6F34EE77}" dt="2021-05-14T00:08:53.092" v="0" actId="478"/>
          <ac:picMkLst>
            <pc:docMk/>
            <pc:sldMk cId="3297153976" sldId="260"/>
            <ac:picMk id="52" creationId="{B9D75A9C-97E1-4D0E-B1F5-FD5B6DF19664}"/>
          </ac:picMkLst>
        </pc:picChg>
        <pc:picChg chg="add mod">
          <ac:chgData name="Abby Templeton" userId="8d63a1dc-a74c-4d4e-a309-6e7c38c70b46" providerId="ADAL" clId="{A4E6876D-3E53-490E-ADDE-8B0B6F34EE77}" dt="2021-05-14T02:19:57.964" v="558" actId="2085"/>
          <ac:picMkLst>
            <pc:docMk/>
            <pc:sldMk cId="3297153976" sldId="260"/>
            <ac:picMk id="68" creationId="{EA81BB46-532E-416E-A0EF-866269A23FA5}"/>
          </ac:picMkLst>
        </pc:picChg>
        <pc:picChg chg="add mod modCrop">
          <ac:chgData name="Abby Templeton" userId="8d63a1dc-a74c-4d4e-a309-6e7c38c70b46" providerId="ADAL" clId="{A4E6876D-3E53-490E-ADDE-8B0B6F34EE77}" dt="2021-05-14T05:00:33.390" v="772" actId="1076"/>
          <ac:picMkLst>
            <pc:docMk/>
            <pc:sldMk cId="3297153976" sldId="260"/>
            <ac:picMk id="73" creationId="{B05C6A96-DA96-4311-9F7E-68D9A674CCCF}"/>
          </ac:picMkLst>
        </pc:picChg>
        <pc:picChg chg="mod">
          <ac:chgData name="Abby Templeton" userId="8d63a1dc-a74c-4d4e-a309-6e7c38c70b46" providerId="ADAL" clId="{A4E6876D-3E53-490E-ADDE-8B0B6F34EE77}" dt="2021-05-14T04:57:48.121" v="760" actId="14100"/>
          <ac:picMkLst>
            <pc:docMk/>
            <pc:sldMk cId="3297153976" sldId="260"/>
            <ac:picMk id="1028" creationId="{B8ABEB91-DB35-43AE-B3F9-9F6AB6B24DBC}"/>
          </ac:picMkLst>
        </pc:picChg>
        <pc:picChg chg="mod">
          <ac:chgData name="Abby Templeton" userId="8d63a1dc-a74c-4d4e-a309-6e7c38c70b46" providerId="ADAL" clId="{A4E6876D-3E53-490E-ADDE-8B0B6F34EE77}" dt="2021-05-14T04:57:53.987" v="762" actId="1076"/>
          <ac:picMkLst>
            <pc:docMk/>
            <pc:sldMk cId="3297153976" sldId="260"/>
            <ac:picMk id="1030" creationId="{CB352CE0-A1F1-41CD-8D48-BFD5BD495DBF}"/>
          </ac:picMkLst>
        </pc:picChg>
        <pc:cxnChg chg="del">
          <ac:chgData name="Abby Templeton" userId="8d63a1dc-a74c-4d4e-a309-6e7c38c70b46" providerId="ADAL" clId="{A4E6876D-3E53-490E-ADDE-8B0B6F34EE77}" dt="2021-05-14T00:47:52.852" v="455" actId="478"/>
          <ac:cxnSpMkLst>
            <pc:docMk/>
            <pc:sldMk cId="3297153976" sldId="260"/>
            <ac:cxnSpMk id="17" creationId="{651DE71D-CCF4-4BBD-933D-A4E452544D47}"/>
          </ac:cxnSpMkLst>
        </pc:cxnChg>
        <pc:cxnChg chg="del">
          <ac:chgData name="Abby Templeton" userId="8d63a1dc-a74c-4d4e-a309-6e7c38c70b46" providerId="ADAL" clId="{A4E6876D-3E53-490E-ADDE-8B0B6F34EE77}" dt="2021-05-14T00:47:53.774" v="456" actId="478"/>
          <ac:cxnSpMkLst>
            <pc:docMk/>
            <pc:sldMk cId="3297153976" sldId="260"/>
            <ac:cxnSpMk id="18" creationId="{7340551E-0804-45C7-95B8-116524CD2550}"/>
          </ac:cxnSpMkLst>
        </pc:cxnChg>
        <pc:cxnChg chg="del">
          <ac:chgData name="Abby Templeton" userId="8d63a1dc-a74c-4d4e-a309-6e7c38c70b46" providerId="ADAL" clId="{A4E6876D-3E53-490E-ADDE-8B0B6F34EE77}" dt="2021-05-14T00:47:46.813" v="451" actId="478"/>
          <ac:cxnSpMkLst>
            <pc:docMk/>
            <pc:sldMk cId="3297153976" sldId="260"/>
            <ac:cxnSpMk id="19" creationId="{A288E064-4604-44E4-B3A6-08ED01A81651}"/>
          </ac:cxnSpMkLst>
        </pc:cxnChg>
        <pc:cxnChg chg="del">
          <ac:chgData name="Abby Templeton" userId="8d63a1dc-a74c-4d4e-a309-6e7c38c70b46" providerId="ADAL" clId="{A4E6876D-3E53-490E-ADDE-8B0B6F34EE77}" dt="2021-05-14T00:47:48.788" v="452" actId="478"/>
          <ac:cxnSpMkLst>
            <pc:docMk/>
            <pc:sldMk cId="3297153976" sldId="260"/>
            <ac:cxnSpMk id="20" creationId="{44905DD8-3CD4-4229-A282-382A9E45C58C}"/>
          </ac:cxnSpMkLst>
        </pc:cxnChg>
        <pc:cxnChg chg="del">
          <ac:chgData name="Abby Templeton" userId="8d63a1dc-a74c-4d4e-a309-6e7c38c70b46" providerId="ADAL" clId="{A4E6876D-3E53-490E-ADDE-8B0B6F34EE77}" dt="2021-05-14T00:47:44.925" v="450" actId="478"/>
          <ac:cxnSpMkLst>
            <pc:docMk/>
            <pc:sldMk cId="3297153976" sldId="260"/>
            <ac:cxnSpMk id="22" creationId="{35400CA2-9DB9-4A8D-83C3-CC57798FF897}"/>
          </ac:cxnSpMkLst>
        </pc:cxnChg>
        <pc:cxnChg chg="del">
          <ac:chgData name="Abby Templeton" userId="8d63a1dc-a74c-4d4e-a309-6e7c38c70b46" providerId="ADAL" clId="{A4E6876D-3E53-490E-ADDE-8B0B6F34EE77}" dt="2021-05-14T00:47:51.930" v="454" actId="478"/>
          <ac:cxnSpMkLst>
            <pc:docMk/>
            <pc:sldMk cId="3297153976" sldId="260"/>
            <ac:cxnSpMk id="24" creationId="{D5FC19A9-6C9D-4745-ABF1-A55DE95E4B57}"/>
          </ac:cxnSpMkLst>
        </pc:cxnChg>
        <pc:cxnChg chg="del">
          <ac:chgData name="Abby Templeton" userId="8d63a1dc-a74c-4d4e-a309-6e7c38c70b46" providerId="ADAL" clId="{A4E6876D-3E53-490E-ADDE-8B0B6F34EE77}" dt="2021-05-14T00:47:42.812" v="449" actId="478"/>
          <ac:cxnSpMkLst>
            <pc:docMk/>
            <pc:sldMk cId="3297153976" sldId="260"/>
            <ac:cxnSpMk id="25" creationId="{70C4DB7B-35DE-4F82-9DE8-DE471ABF0513}"/>
          </ac:cxnSpMkLst>
        </pc:cxnChg>
        <pc:cxnChg chg="del">
          <ac:chgData name="Abby Templeton" userId="8d63a1dc-a74c-4d4e-a309-6e7c38c70b46" providerId="ADAL" clId="{A4E6876D-3E53-490E-ADDE-8B0B6F34EE77}" dt="2021-05-14T00:47:50.877" v="453" actId="478"/>
          <ac:cxnSpMkLst>
            <pc:docMk/>
            <pc:sldMk cId="3297153976" sldId="260"/>
            <ac:cxnSpMk id="26" creationId="{27694E66-0F0A-43E7-B624-1206C41C41EE}"/>
          </ac:cxnSpMkLst>
        </pc:cxnChg>
        <pc:cxnChg chg="del">
          <ac:chgData name="Abby Templeton" userId="8d63a1dc-a74c-4d4e-a309-6e7c38c70b46" providerId="ADAL" clId="{A4E6876D-3E53-490E-ADDE-8B0B6F34EE77}" dt="2021-05-14T00:47:40.781" v="448" actId="478"/>
          <ac:cxnSpMkLst>
            <pc:docMk/>
            <pc:sldMk cId="3297153976" sldId="260"/>
            <ac:cxnSpMk id="28" creationId="{194FE1EF-0690-43EB-A976-7C5481A0D44A}"/>
          </ac:cxnSpMkLst>
        </pc:cxnChg>
        <pc:cxnChg chg="del">
          <ac:chgData name="Abby Templeton" userId="8d63a1dc-a74c-4d4e-a309-6e7c38c70b46" providerId="ADAL" clId="{A4E6876D-3E53-490E-ADDE-8B0B6F34EE77}" dt="2021-05-14T00:47:38.594" v="447" actId="478"/>
          <ac:cxnSpMkLst>
            <pc:docMk/>
            <pc:sldMk cId="3297153976" sldId="260"/>
            <ac:cxnSpMk id="31" creationId="{8FCEAA9E-F60E-4834-A868-501B5FCFAB24}"/>
          </ac:cxnSpMkLst>
        </pc:cxnChg>
        <pc:cxnChg chg="del">
          <ac:chgData name="Abby Templeton" userId="8d63a1dc-a74c-4d4e-a309-6e7c38c70b46" providerId="ADAL" clId="{A4E6876D-3E53-490E-ADDE-8B0B6F34EE77}" dt="2021-05-14T00:47:36.063" v="446" actId="478"/>
          <ac:cxnSpMkLst>
            <pc:docMk/>
            <pc:sldMk cId="3297153976" sldId="260"/>
            <ac:cxnSpMk id="32" creationId="{8CA01499-8FA0-44C6-91BF-7E519D5E3D98}"/>
          </ac:cxnSpMkLst>
        </pc:cxnChg>
        <pc:cxnChg chg="del">
          <ac:chgData name="Abby Templeton" userId="8d63a1dc-a74c-4d4e-a309-6e7c38c70b46" providerId="ADAL" clId="{A4E6876D-3E53-490E-ADDE-8B0B6F34EE77}" dt="2021-05-14T00:47:33.788" v="445" actId="478"/>
          <ac:cxnSpMkLst>
            <pc:docMk/>
            <pc:sldMk cId="3297153976" sldId="260"/>
            <ac:cxnSpMk id="37" creationId="{5A45D30F-5204-420E-A510-B8BBA75FC1A2}"/>
          </ac:cxnSpMkLst>
        </pc:cxnChg>
        <pc:cxnChg chg="del">
          <ac:chgData name="Abby Templeton" userId="8d63a1dc-a74c-4d4e-a309-6e7c38c70b46" providerId="ADAL" clId="{A4E6876D-3E53-490E-ADDE-8B0B6F34EE77}" dt="2021-05-14T00:47:31.976" v="444" actId="478"/>
          <ac:cxnSpMkLst>
            <pc:docMk/>
            <pc:sldMk cId="3297153976" sldId="260"/>
            <ac:cxnSpMk id="42" creationId="{C4AADDB5-9D9C-481A-B3BC-5B51D310D264}"/>
          </ac:cxnSpMkLst>
        </pc:cxnChg>
      </pc:sldChg>
      <pc:sldChg chg="addSp delSp modSp new del mod">
        <pc:chgData name="Abby Templeton" userId="8d63a1dc-a74c-4d4e-a309-6e7c38c70b46" providerId="ADAL" clId="{A4E6876D-3E53-490E-ADDE-8B0B6F34EE77}" dt="2021-05-14T00:47:27.351" v="443" actId="47"/>
        <pc:sldMkLst>
          <pc:docMk/>
          <pc:sldMk cId="3253554386" sldId="261"/>
        </pc:sldMkLst>
        <pc:spChg chg="del">
          <ac:chgData name="Abby Templeton" userId="8d63a1dc-a74c-4d4e-a309-6e7c38c70b46" providerId="ADAL" clId="{A4E6876D-3E53-490E-ADDE-8B0B6F34EE77}" dt="2021-05-14T00:09:02.090" v="3" actId="478"/>
          <ac:spMkLst>
            <pc:docMk/>
            <pc:sldMk cId="3253554386" sldId="261"/>
            <ac:spMk id="2" creationId="{BDDA9EEB-2EA6-4D90-909F-8FFABD5DDEAE}"/>
          </ac:spMkLst>
        </pc:spChg>
        <pc:spChg chg="del">
          <ac:chgData name="Abby Templeton" userId="8d63a1dc-a74c-4d4e-a309-6e7c38c70b46" providerId="ADAL" clId="{A4E6876D-3E53-490E-ADDE-8B0B6F34EE77}" dt="2021-05-14T00:09:00.887" v="2" actId="478"/>
          <ac:spMkLst>
            <pc:docMk/>
            <pc:sldMk cId="3253554386" sldId="261"/>
            <ac:spMk id="3" creationId="{CFC3B1F4-71B7-4855-8435-E4A7E640F0A5}"/>
          </ac:spMkLst>
        </pc:spChg>
        <pc:spChg chg="add mod">
          <ac:chgData name="Abby Templeton" userId="8d63a1dc-a74c-4d4e-a309-6e7c38c70b46" providerId="ADAL" clId="{A4E6876D-3E53-490E-ADDE-8B0B6F34EE77}" dt="2021-05-14T00:26:39.918" v="138" actId="20577"/>
          <ac:spMkLst>
            <pc:docMk/>
            <pc:sldMk cId="3253554386" sldId="261"/>
            <ac:spMk id="4" creationId="{F0434D47-CBE5-42E2-8C3B-17F60BD4162C}"/>
          </ac:spMkLst>
        </pc:spChg>
        <pc:spChg chg="add mod">
          <ac:chgData name="Abby Templeton" userId="8d63a1dc-a74c-4d4e-a309-6e7c38c70b46" providerId="ADAL" clId="{A4E6876D-3E53-490E-ADDE-8B0B6F34EE77}" dt="2021-05-14T00:23:50.779" v="100" actId="208"/>
          <ac:spMkLst>
            <pc:docMk/>
            <pc:sldMk cId="3253554386" sldId="261"/>
            <ac:spMk id="5" creationId="{C8ED94A1-F6E2-40D2-809F-A3EEDE68D53A}"/>
          </ac:spMkLst>
        </pc:spChg>
        <pc:spChg chg="add del mod topLvl">
          <ac:chgData name="Abby Templeton" userId="8d63a1dc-a74c-4d4e-a309-6e7c38c70b46" providerId="ADAL" clId="{A4E6876D-3E53-490E-ADDE-8B0B6F34EE77}" dt="2021-05-14T00:35:55.637" v="375" actId="164"/>
          <ac:spMkLst>
            <pc:docMk/>
            <pc:sldMk cId="3253554386" sldId="261"/>
            <ac:spMk id="6" creationId="{B5B115B4-8C85-45ED-B82B-8D4A3A68F728}"/>
          </ac:spMkLst>
        </pc:spChg>
        <pc:spChg chg="add del mod topLvl">
          <ac:chgData name="Abby Templeton" userId="8d63a1dc-a74c-4d4e-a309-6e7c38c70b46" providerId="ADAL" clId="{A4E6876D-3E53-490E-ADDE-8B0B6F34EE77}" dt="2021-05-14T00:42:15.969" v="405" actId="14100"/>
          <ac:spMkLst>
            <pc:docMk/>
            <pc:sldMk cId="3253554386" sldId="261"/>
            <ac:spMk id="7" creationId="{3927191D-6877-49BB-9CED-1C6F7D1036B7}"/>
          </ac:spMkLst>
        </pc:spChg>
        <pc:spChg chg="add del mod">
          <ac:chgData name="Abby Templeton" userId="8d63a1dc-a74c-4d4e-a309-6e7c38c70b46" providerId="ADAL" clId="{A4E6876D-3E53-490E-ADDE-8B0B6F34EE77}" dt="2021-05-14T00:34:20.668" v="363" actId="767"/>
          <ac:spMkLst>
            <pc:docMk/>
            <pc:sldMk cId="3253554386" sldId="261"/>
            <ac:spMk id="10" creationId="{9F34A834-33CA-4057-A71C-934EBF184E5B}"/>
          </ac:spMkLst>
        </pc:spChg>
        <pc:spChg chg="mod">
          <ac:chgData name="Abby Templeton" userId="8d63a1dc-a74c-4d4e-a309-6e7c38c70b46" providerId="ADAL" clId="{A4E6876D-3E53-490E-ADDE-8B0B6F34EE77}" dt="2021-05-14T00:35:13.284" v="374"/>
          <ac:spMkLst>
            <pc:docMk/>
            <pc:sldMk cId="3253554386" sldId="261"/>
            <ac:spMk id="11" creationId="{1DD99D34-BAE8-4C05-8F4B-BE4852AB22EA}"/>
          </ac:spMkLst>
        </pc:spChg>
        <pc:spChg chg="add mod">
          <ac:chgData name="Abby Templeton" userId="8d63a1dc-a74c-4d4e-a309-6e7c38c70b46" providerId="ADAL" clId="{A4E6876D-3E53-490E-ADDE-8B0B6F34EE77}" dt="2021-05-14T00:42:30.933" v="406" actId="164"/>
          <ac:spMkLst>
            <pc:docMk/>
            <pc:sldMk cId="3253554386" sldId="261"/>
            <ac:spMk id="13" creationId="{BFACF407-AE7C-45FA-9B66-85DF10A8E0BE}"/>
          </ac:spMkLst>
        </pc:spChg>
        <pc:grpChg chg="add mod">
          <ac:chgData name="Abby Templeton" userId="8d63a1dc-a74c-4d4e-a309-6e7c38c70b46" providerId="ADAL" clId="{A4E6876D-3E53-490E-ADDE-8B0B6F34EE77}" dt="2021-05-14T00:33:10.061" v="189" actId="164"/>
          <ac:grpSpMkLst>
            <pc:docMk/>
            <pc:sldMk cId="3253554386" sldId="261"/>
            <ac:grpSpMk id="8" creationId="{69E9B30A-2939-4BC6-82BF-CA632202A28C}"/>
          </ac:grpSpMkLst>
        </pc:grpChg>
        <pc:grpChg chg="add del mod">
          <ac:chgData name="Abby Templeton" userId="8d63a1dc-a74c-4d4e-a309-6e7c38c70b46" providerId="ADAL" clId="{A4E6876D-3E53-490E-ADDE-8B0B6F34EE77}" dt="2021-05-14T00:34:45.367" v="364" actId="165"/>
          <ac:grpSpMkLst>
            <pc:docMk/>
            <pc:sldMk cId="3253554386" sldId="261"/>
            <ac:grpSpMk id="9" creationId="{4AE4E887-0E8E-4A2E-86D0-676F6C557EDF}"/>
          </ac:grpSpMkLst>
        </pc:grpChg>
        <pc:grpChg chg="add mod">
          <ac:chgData name="Abby Templeton" userId="8d63a1dc-a74c-4d4e-a309-6e7c38c70b46" providerId="ADAL" clId="{A4E6876D-3E53-490E-ADDE-8B0B6F34EE77}" dt="2021-05-14T00:42:30.933" v="406" actId="164"/>
          <ac:grpSpMkLst>
            <pc:docMk/>
            <pc:sldMk cId="3253554386" sldId="261"/>
            <ac:grpSpMk id="12" creationId="{184B5E6C-075D-4289-BAA8-31FE1BC60416}"/>
          </ac:grpSpMkLst>
        </pc:grpChg>
        <pc:grpChg chg="add mod">
          <ac:chgData name="Abby Templeton" userId="8d63a1dc-a74c-4d4e-a309-6e7c38c70b46" providerId="ADAL" clId="{A4E6876D-3E53-490E-ADDE-8B0B6F34EE77}" dt="2021-05-14T00:42:30.933" v="406" actId="164"/>
          <ac:grpSpMkLst>
            <pc:docMk/>
            <pc:sldMk cId="3253554386" sldId="261"/>
            <ac:grpSpMk id="14" creationId="{63969817-3660-4924-ADF3-61DC92FFDBDD}"/>
          </ac:grpSpMkLst>
        </pc:grpChg>
      </pc:sldChg>
    </pc:docChg>
  </pc:docChgLst>
  <pc:docChgLst>
    <pc:chgData name="Abby Templeton" userId="S::n9873929@qut.edu.au::8d63a1dc-a74c-4d4e-a309-6e7c38c70b46" providerId="AD" clId="Web-{588027DD-DF31-ED75-4615-0B6EFA509EFE}"/>
    <pc:docChg chg="modSld">
      <pc:chgData name="Abby Templeton" userId="S::n9873929@qut.edu.au::8d63a1dc-a74c-4d4e-a309-6e7c38c70b46" providerId="AD" clId="Web-{588027DD-DF31-ED75-4615-0B6EFA509EFE}" dt="2021-05-10T02:17:33.904" v="224" actId="1076"/>
      <pc:docMkLst>
        <pc:docMk/>
      </pc:docMkLst>
      <pc:sldChg chg="addSp delSp modSp">
        <pc:chgData name="Abby Templeton" userId="S::n9873929@qut.edu.au::8d63a1dc-a74c-4d4e-a309-6e7c38c70b46" providerId="AD" clId="Web-{588027DD-DF31-ED75-4615-0B6EFA509EFE}" dt="2021-05-10T02:17:33.904" v="224" actId="1076"/>
        <pc:sldMkLst>
          <pc:docMk/>
          <pc:sldMk cId="1430691799" sldId="258"/>
        </pc:sldMkLst>
        <pc:spChg chg="del">
          <ac:chgData name="Abby Templeton" userId="S::n9873929@qut.edu.au::8d63a1dc-a74c-4d4e-a309-6e7c38c70b46" providerId="AD" clId="Web-{588027DD-DF31-ED75-4615-0B6EFA509EFE}" dt="2021-05-10T00:34:10.752" v="28"/>
          <ac:spMkLst>
            <pc:docMk/>
            <pc:sldMk cId="1430691799" sldId="258"/>
            <ac:spMk id="4" creationId="{0308C108-03A3-49E9-9AD4-902E6A9529A2}"/>
          </ac:spMkLst>
        </pc:spChg>
        <pc:spChg chg="del">
          <ac:chgData name="Abby Templeton" userId="S::n9873929@qut.edu.au::8d63a1dc-a74c-4d4e-a309-6e7c38c70b46" providerId="AD" clId="Web-{588027DD-DF31-ED75-4615-0B6EFA509EFE}" dt="2021-05-09T23:47:54.018" v="13"/>
          <ac:spMkLst>
            <pc:docMk/>
            <pc:sldMk cId="1430691799" sldId="258"/>
            <ac:spMk id="11" creationId="{47FB0E5E-9F15-4CA4-B405-E6A3CADB98FC}"/>
          </ac:spMkLst>
        </pc:spChg>
        <pc:spChg chg="add mod">
          <ac:chgData name="Abby Templeton" userId="S::n9873929@qut.edu.au::8d63a1dc-a74c-4d4e-a309-6e7c38c70b46" providerId="AD" clId="Web-{588027DD-DF31-ED75-4615-0B6EFA509EFE}" dt="2021-05-10T02:01:04.847" v="170" actId="14100"/>
          <ac:spMkLst>
            <pc:docMk/>
            <pc:sldMk cId="1430691799" sldId="258"/>
            <ac:spMk id="21" creationId="{793864E3-3C6A-4A86-BAA9-C3A05D96E743}"/>
          </ac:spMkLst>
        </pc:spChg>
        <pc:spChg chg="add mod">
          <ac:chgData name="Abby Templeton" userId="S::n9873929@qut.edu.au::8d63a1dc-a74c-4d4e-a309-6e7c38c70b46" providerId="AD" clId="Web-{588027DD-DF31-ED75-4615-0B6EFA509EFE}" dt="2021-05-10T01:56:55.590" v="159" actId="20577"/>
          <ac:spMkLst>
            <pc:docMk/>
            <pc:sldMk cId="1430691799" sldId="258"/>
            <ac:spMk id="24" creationId="{CF79BCCB-2411-4D3E-8F9F-1028AA703AAC}"/>
          </ac:spMkLst>
        </pc:spChg>
        <pc:picChg chg="add mod modCrop">
          <ac:chgData name="Abby Templeton" userId="S::n9873929@qut.edu.au::8d63a1dc-a74c-4d4e-a309-6e7c38c70b46" providerId="AD" clId="Web-{588027DD-DF31-ED75-4615-0B6EFA509EFE}" dt="2021-05-10T00:09:08.831" v="20" actId="14100"/>
          <ac:picMkLst>
            <pc:docMk/>
            <pc:sldMk cId="1430691799" sldId="258"/>
            <ac:picMk id="3" creationId="{DF735CF3-C499-4110-9336-71DEF68CA187}"/>
          </ac:picMkLst>
        </pc:picChg>
        <pc:picChg chg="add del mod modCrop">
          <ac:chgData name="Abby Templeton" userId="S::n9873929@qut.edu.au::8d63a1dc-a74c-4d4e-a309-6e7c38c70b46" providerId="AD" clId="Web-{588027DD-DF31-ED75-4615-0B6EFA509EFE}" dt="2021-05-10T01:44:39.337" v="95"/>
          <ac:picMkLst>
            <pc:docMk/>
            <pc:sldMk cId="1430691799" sldId="258"/>
            <ac:picMk id="4" creationId="{AFB77CAB-FAA6-40A4-BF6A-EFCE0EAE2DC0}"/>
          </ac:picMkLst>
        </pc:picChg>
        <pc:picChg chg="add del mod modCrop">
          <ac:chgData name="Abby Templeton" userId="S::n9873929@qut.edu.au::8d63a1dc-a74c-4d4e-a309-6e7c38c70b46" providerId="AD" clId="Web-{588027DD-DF31-ED75-4615-0B6EFA509EFE}" dt="2021-05-10T01:44:38.180" v="94"/>
          <ac:picMkLst>
            <pc:docMk/>
            <pc:sldMk cId="1430691799" sldId="258"/>
            <ac:picMk id="5" creationId="{F134F32F-8B20-4F8D-906E-A29E9A255760}"/>
          </ac:picMkLst>
        </pc:picChg>
        <pc:picChg chg="add del mod">
          <ac:chgData name="Abby Templeton" userId="S::n9873929@qut.edu.au::8d63a1dc-a74c-4d4e-a309-6e7c38c70b46" providerId="AD" clId="Web-{588027DD-DF31-ED75-4615-0B6EFA509EFE}" dt="2021-05-10T00:34:23.878" v="30"/>
          <ac:picMkLst>
            <pc:docMk/>
            <pc:sldMk cId="1430691799" sldId="258"/>
            <ac:picMk id="11" creationId="{041D51B8-0496-4D14-88A7-60435C16B64B}"/>
          </ac:picMkLst>
        </pc:picChg>
        <pc:picChg chg="add del mod">
          <ac:chgData name="Abby Templeton" userId="S::n9873929@qut.edu.au::8d63a1dc-a74c-4d4e-a309-6e7c38c70b46" providerId="AD" clId="Web-{588027DD-DF31-ED75-4615-0B6EFA509EFE}" dt="2021-05-10T01:44:36.946" v="93"/>
          <ac:picMkLst>
            <pc:docMk/>
            <pc:sldMk cId="1430691799" sldId="258"/>
            <ac:picMk id="11" creationId="{84E414FE-FF69-4916-AB25-155F0056734E}"/>
          </ac:picMkLst>
        </pc:picChg>
        <pc:picChg chg="add mod">
          <ac:chgData name="Abby Templeton" userId="S::n9873929@qut.edu.au::8d63a1dc-a74c-4d4e-a309-6e7c38c70b46" providerId="AD" clId="Web-{588027DD-DF31-ED75-4615-0B6EFA509EFE}" dt="2021-05-10T00:37:03.600" v="45" actId="1076"/>
          <ac:picMkLst>
            <pc:docMk/>
            <pc:sldMk cId="1430691799" sldId="258"/>
            <ac:picMk id="12" creationId="{BA59721C-C6CA-4543-871C-400E4F09A6D2}"/>
          </ac:picMkLst>
        </pc:picChg>
        <pc:picChg chg="add del mod">
          <ac:chgData name="Abby Templeton" userId="S::n9873929@qut.edu.au::8d63a1dc-a74c-4d4e-a309-6e7c38c70b46" providerId="AD" clId="Web-{588027DD-DF31-ED75-4615-0B6EFA509EFE}" dt="2021-05-10T01:45:10.619" v="98"/>
          <ac:picMkLst>
            <pc:docMk/>
            <pc:sldMk cId="1430691799" sldId="258"/>
            <ac:picMk id="13" creationId="{1B2E2D73-0F3D-42CF-BDB6-C258CFE0ACFC}"/>
          </ac:picMkLst>
        </pc:picChg>
        <pc:picChg chg="add mod modCrop">
          <ac:chgData name="Abby Templeton" userId="S::n9873929@qut.edu.au::8d63a1dc-a74c-4d4e-a309-6e7c38c70b46" providerId="AD" clId="Web-{588027DD-DF31-ED75-4615-0B6EFA509EFE}" dt="2021-05-10T01:52:28.302" v="117" actId="1076"/>
          <ac:picMkLst>
            <pc:docMk/>
            <pc:sldMk cId="1430691799" sldId="258"/>
            <ac:picMk id="16" creationId="{E653AE5D-424C-42F9-8DA0-F08ECCEF9BC0}"/>
          </ac:picMkLst>
        </pc:picChg>
        <pc:picChg chg="add mod modCrop">
          <ac:chgData name="Abby Templeton" userId="S::n9873929@qut.edu.au::8d63a1dc-a74c-4d4e-a309-6e7c38c70b46" providerId="AD" clId="Web-{588027DD-DF31-ED75-4615-0B6EFA509EFE}" dt="2021-05-10T01:52:22.474" v="116" actId="14100"/>
          <ac:picMkLst>
            <pc:docMk/>
            <pc:sldMk cId="1430691799" sldId="258"/>
            <ac:picMk id="17" creationId="{76377ECD-483F-4F17-9E73-1B34361388E3}"/>
          </ac:picMkLst>
        </pc:picChg>
        <pc:picChg chg="add mod">
          <ac:chgData name="Abby Templeton" userId="S::n9873929@qut.edu.au::8d63a1dc-a74c-4d4e-a309-6e7c38c70b46" providerId="AD" clId="Web-{588027DD-DF31-ED75-4615-0B6EFA509EFE}" dt="2021-05-10T01:53:11.928" v="120" actId="14100"/>
          <ac:picMkLst>
            <pc:docMk/>
            <pc:sldMk cId="1430691799" sldId="258"/>
            <ac:picMk id="18" creationId="{3C6B8ADD-6C9E-48E8-BB10-7FA4B321AB5C}"/>
          </ac:picMkLst>
        </pc:picChg>
        <pc:picChg chg="add mod">
          <ac:chgData name="Abby Templeton" userId="S::n9873929@qut.edu.au::8d63a1dc-a74c-4d4e-a309-6e7c38c70b46" providerId="AD" clId="Web-{588027DD-DF31-ED75-4615-0B6EFA509EFE}" dt="2021-05-10T01:56:07.214" v="136" actId="1076"/>
          <ac:picMkLst>
            <pc:docMk/>
            <pc:sldMk cId="1430691799" sldId="258"/>
            <ac:picMk id="19" creationId="{692E4468-2466-4027-8F30-33878DD291FC}"/>
          </ac:picMkLst>
        </pc:picChg>
        <pc:picChg chg="add del mod">
          <ac:chgData name="Abby Templeton" userId="S::n9873929@qut.edu.au::8d63a1dc-a74c-4d4e-a309-6e7c38c70b46" providerId="AD" clId="Web-{588027DD-DF31-ED75-4615-0B6EFA509EFE}" dt="2021-05-10T02:14:33.227" v="208"/>
          <ac:picMkLst>
            <pc:docMk/>
            <pc:sldMk cId="1430691799" sldId="258"/>
            <ac:picMk id="25" creationId="{C50897D2-9AC4-431C-AAB3-90FEABC9706D}"/>
          </ac:picMkLst>
        </pc:picChg>
        <pc:picChg chg="add mod">
          <ac:chgData name="Abby Templeton" userId="S::n9873929@qut.edu.au::8d63a1dc-a74c-4d4e-a309-6e7c38c70b46" providerId="AD" clId="Web-{588027DD-DF31-ED75-4615-0B6EFA509EFE}" dt="2021-05-10T02:11:08.675" v="196" actId="1076"/>
          <ac:picMkLst>
            <pc:docMk/>
            <pc:sldMk cId="1430691799" sldId="258"/>
            <ac:picMk id="26" creationId="{6CF0729F-902D-4732-99B6-C0A03FF33BD4}"/>
          </ac:picMkLst>
        </pc:picChg>
        <pc:picChg chg="add del mod">
          <ac:chgData name="Abby Templeton" userId="S::n9873929@qut.edu.au::8d63a1dc-a74c-4d4e-a309-6e7c38c70b46" providerId="AD" clId="Web-{588027DD-DF31-ED75-4615-0B6EFA509EFE}" dt="2021-05-10T02:14:32.540" v="205"/>
          <ac:picMkLst>
            <pc:docMk/>
            <pc:sldMk cId="1430691799" sldId="258"/>
            <ac:picMk id="27" creationId="{6CCD9DB7-8D73-4AEB-879C-05FC89DFAC4A}"/>
          </ac:picMkLst>
        </pc:picChg>
        <pc:picChg chg="add mod">
          <ac:chgData name="Abby Templeton" userId="S::n9873929@qut.edu.au::8d63a1dc-a74c-4d4e-a309-6e7c38c70b46" providerId="AD" clId="Web-{588027DD-DF31-ED75-4615-0B6EFA509EFE}" dt="2021-05-10T02:15:02.962" v="214" actId="1076"/>
          <ac:picMkLst>
            <pc:docMk/>
            <pc:sldMk cId="1430691799" sldId="258"/>
            <ac:picMk id="29" creationId="{6FF01F49-109E-41E9-9EED-CE6785875A27}"/>
          </ac:picMkLst>
        </pc:picChg>
        <pc:picChg chg="add mod">
          <ac:chgData name="Abby Templeton" userId="S::n9873929@qut.edu.au::8d63a1dc-a74c-4d4e-a309-6e7c38c70b46" providerId="AD" clId="Web-{588027DD-DF31-ED75-4615-0B6EFA509EFE}" dt="2021-05-10T02:17:33.904" v="224" actId="1076"/>
          <ac:picMkLst>
            <pc:docMk/>
            <pc:sldMk cId="1430691799" sldId="258"/>
            <ac:picMk id="31" creationId="{33E2A1AD-5555-4060-A612-B7A3077AE1CB}"/>
          </ac:picMkLst>
        </pc:picChg>
        <pc:cxnChg chg="add del">
          <ac:chgData name="Abby Templeton" userId="S::n9873929@qut.edu.au::8d63a1dc-a74c-4d4e-a309-6e7c38c70b46" providerId="AD" clId="Web-{588027DD-DF31-ED75-4615-0B6EFA509EFE}" dt="2021-05-10T00:12:04.866" v="24"/>
          <ac:cxnSpMkLst>
            <pc:docMk/>
            <pc:sldMk cId="1430691799" sldId="258"/>
            <ac:cxnSpMk id="5" creationId="{F8684516-6981-4C4D-823A-5CC937898B8D}"/>
          </ac:cxnSpMkLst>
        </pc:cxnChg>
        <pc:cxnChg chg="add mod">
          <ac:chgData name="Abby Templeton" userId="S::n9873929@qut.edu.au::8d63a1dc-a74c-4d4e-a309-6e7c38c70b46" providerId="AD" clId="Web-{588027DD-DF31-ED75-4615-0B6EFA509EFE}" dt="2021-05-10T01:36:47.777" v="56" actId="14100"/>
          <ac:cxnSpMkLst>
            <pc:docMk/>
            <pc:sldMk cId="1430691799" sldId="258"/>
            <ac:cxnSpMk id="8" creationId="{3A84C376-A7BF-4140-B19D-782024BE0979}"/>
          </ac:cxnSpMkLst>
        </pc:cxnChg>
        <pc:cxnChg chg="add mod">
          <ac:chgData name="Abby Templeton" userId="S::n9873929@qut.edu.au::8d63a1dc-a74c-4d4e-a309-6e7c38c70b46" providerId="AD" clId="Web-{588027DD-DF31-ED75-4615-0B6EFA509EFE}" dt="2021-05-10T01:37:16.341" v="62" actId="14100"/>
          <ac:cxnSpMkLst>
            <pc:docMk/>
            <pc:sldMk cId="1430691799" sldId="258"/>
            <ac:cxnSpMk id="14" creationId="{B0DA31ED-ABC9-4392-A2FD-68FBDF9403B9}"/>
          </ac:cxnSpMkLst>
        </pc:cxnChg>
        <pc:cxnChg chg="add mod">
          <ac:chgData name="Abby Templeton" userId="S::n9873929@qut.edu.au::8d63a1dc-a74c-4d4e-a309-6e7c38c70b46" providerId="AD" clId="Web-{588027DD-DF31-ED75-4615-0B6EFA509EFE}" dt="2021-05-10T01:37:43.560" v="68" actId="14100"/>
          <ac:cxnSpMkLst>
            <pc:docMk/>
            <pc:sldMk cId="1430691799" sldId="258"/>
            <ac:cxnSpMk id="15" creationId="{CB1D85E4-9A51-4D2B-9008-2C9223FDBAA9}"/>
          </ac:cxnSpMkLst>
        </pc:cxnChg>
        <pc:cxnChg chg="add del mod">
          <ac:chgData name="Abby Templeton" userId="S::n9873929@qut.edu.au::8d63a1dc-a74c-4d4e-a309-6e7c38c70b46" providerId="AD" clId="Web-{588027DD-DF31-ED75-4615-0B6EFA509EFE}" dt="2021-05-10T02:00:12.158" v="163"/>
          <ac:cxnSpMkLst>
            <pc:docMk/>
            <pc:sldMk cId="1430691799" sldId="258"/>
            <ac:cxnSpMk id="20" creationId="{E9F56A97-9521-476E-BD66-3528E0358115}"/>
          </ac:cxnSpMkLst>
        </pc:cxnChg>
        <pc:cxnChg chg="add mod">
          <ac:chgData name="Abby Templeton" userId="S::n9873929@qut.edu.au::8d63a1dc-a74c-4d4e-a309-6e7c38c70b46" providerId="AD" clId="Web-{588027DD-DF31-ED75-4615-0B6EFA509EFE}" dt="2021-05-10T01:55:54.667" v="133" actId="14100"/>
          <ac:cxnSpMkLst>
            <pc:docMk/>
            <pc:sldMk cId="1430691799" sldId="258"/>
            <ac:cxnSpMk id="22" creationId="{30674B9F-421F-476F-8F6C-6CB58D6AA69F}"/>
          </ac:cxnSpMkLst>
        </pc:cxnChg>
        <pc:cxnChg chg="add mod">
          <ac:chgData name="Abby Templeton" userId="S::n9873929@qut.edu.au::8d63a1dc-a74c-4d4e-a309-6e7c38c70b46" providerId="AD" clId="Web-{588027DD-DF31-ED75-4615-0B6EFA509EFE}" dt="2021-05-10T02:01:44.598" v="174" actId="14100"/>
          <ac:cxnSpMkLst>
            <pc:docMk/>
            <pc:sldMk cId="1430691799" sldId="258"/>
            <ac:cxnSpMk id="23" creationId="{3445B0FF-373C-434E-9E27-1EC407A372FF}"/>
          </ac:cxnSpMkLst>
        </pc:cxnChg>
        <pc:cxnChg chg="add mod">
          <ac:chgData name="Abby Templeton" userId="S::n9873929@qut.edu.au::8d63a1dc-a74c-4d4e-a309-6e7c38c70b46" providerId="AD" clId="Web-{588027DD-DF31-ED75-4615-0B6EFA509EFE}" dt="2021-05-10T02:16:03.777" v="216" actId="14100"/>
          <ac:cxnSpMkLst>
            <pc:docMk/>
            <pc:sldMk cId="1430691799" sldId="258"/>
            <ac:cxnSpMk id="28" creationId="{99962086-ABB8-4EC3-B4F7-57823008078B}"/>
          </ac:cxnSpMkLst>
        </pc:cxnChg>
        <pc:cxnChg chg="add mod">
          <ac:chgData name="Abby Templeton" userId="S::n9873929@qut.edu.au::8d63a1dc-a74c-4d4e-a309-6e7c38c70b46" providerId="AD" clId="Web-{588027DD-DF31-ED75-4615-0B6EFA509EFE}" dt="2021-05-10T02:04:16.477" v="187" actId="14100"/>
          <ac:cxnSpMkLst>
            <pc:docMk/>
            <pc:sldMk cId="1430691799" sldId="258"/>
            <ac:cxnSpMk id="30" creationId="{A2277B80-9CB6-4A88-AFFF-AF9DD2388A7B}"/>
          </ac:cxnSpMkLst>
        </pc:cxnChg>
        <pc:cxnChg chg="add mod">
          <ac:chgData name="Abby Templeton" userId="S::n9873929@qut.edu.au::8d63a1dc-a74c-4d4e-a309-6e7c38c70b46" providerId="AD" clId="Web-{588027DD-DF31-ED75-4615-0B6EFA509EFE}" dt="2021-05-10T02:12:00.473" v="200" actId="14100"/>
          <ac:cxnSpMkLst>
            <pc:docMk/>
            <pc:sldMk cId="1430691799" sldId="258"/>
            <ac:cxnSpMk id="32" creationId="{A437C259-C6FA-4D56-B62D-B8A17985208A}"/>
          </ac:cxnSpMkLst>
        </pc:cxnChg>
      </pc:sldChg>
    </pc:docChg>
  </pc:docChgLst>
  <pc:docChgLst>
    <pc:chgData name="Abby Templeton" userId="S::n9873929@qut.edu.au::8d63a1dc-a74c-4d4e-a309-6e7c38c70b46" providerId="AD" clId="Web-{DF5F8D4E-327A-9F8E-D2A7-D33296848D93}"/>
    <pc:docChg chg="addSld modSld">
      <pc:chgData name="Abby Templeton" userId="S::n9873929@qut.edu.au::8d63a1dc-a74c-4d4e-a309-6e7c38c70b46" providerId="AD" clId="Web-{DF5F8D4E-327A-9F8E-D2A7-D33296848D93}" dt="2021-05-10T04:37:04.354" v="2480" actId="1076"/>
      <pc:docMkLst>
        <pc:docMk/>
      </pc:docMkLst>
      <pc:sldChg chg="addSp delSp modSp">
        <pc:chgData name="Abby Templeton" userId="S::n9873929@qut.edu.au::8d63a1dc-a74c-4d4e-a309-6e7c38c70b46" providerId="AD" clId="Web-{DF5F8D4E-327A-9F8E-D2A7-D33296848D93}" dt="2021-05-10T04:31:17.275" v="2304" actId="1076"/>
        <pc:sldMkLst>
          <pc:docMk/>
          <pc:sldMk cId="1430691799" sldId="258"/>
        </pc:sldMkLst>
        <pc:spChg chg="add mod">
          <ac:chgData name="Abby Templeton" userId="S::n9873929@qut.edu.au::8d63a1dc-a74c-4d4e-a309-6e7c38c70b46" providerId="AD" clId="Web-{DF5F8D4E-327A-9F8E-D2A7-D33296848D93}" dt="2021-05-10T04:08:30.777" v="1441" actId="1076"/>
          <ac:spMkLst>
            <pc:docMk/>
            <pc:sldMk cId="1430691799" sldId="258"/>
            <ac:spMk id="4" creationId="{E4D28AC7-00BC-49D2-9B79-E42498AB6055}"/>
          </ac:spMkLst>
        </pc:spChg>
        <pc:spChg chg="add mod">
          <ac:chgData name="Abby Templeton" userId="S::n9873929@qut.edu.au::8d63a1dc-a74c-4d4e-a309-6e7c38c70b46" providerId="AD" clId="Web-{DF5F8D4E-327A-9F8E-D2A7-D33296848D93}" dt="2021-05-10T03:52:50.739" v="738" actId="20577"/>
          <ac:spMkLst>
            <pc:docMk/>
            <pc:sldMk cId="1430691799" sldId="258"/>
            <ac:spMk id="5" creationId="{032D2FCE-85F7-48E6-A4FB-B6716C3C0BA7}"/>
          </ac:spMkLst>
        </pc:spChg>
        <pc:spChg chg="add del mod">
          <ac:chgData name="Abby Templeton" userId="S::n9873929@qut.edu.au::8d63a1dc-a74c-4d4e-a309-6e7c38c70b46" providerId="AD" clId="Web-{DF5F8D4E-327A-9F8E-D2A7-D33296848D93}" dt="2021-05-10T02:21:13.922" v="13"/>
          <ac:spMkLst>
            <pc:docMk/>
            <pc:sldMk cId="1430691799" sldId="258"/>
            <ac:spMk id="5" creationId="{BD2FD81E-3487-4400-B1D1-9EF18AD69BC7}"/>
          </ac:spMkLst>
        </pc:spChg>
        <pc:spChg chg="mod">
          <ac:chgData name="Abby Templeton" userId="S::n9873929@qut.edu.au::8d63a1dc-a74c-4d4e-a309-6e7c38c70b46" providerId="AD" clId="Web-{DF5F8D4E-327A-9F8E-D2A7-D33296848D93}" dt="2021-05-10T03:58:01.892" v="970" actId="1076"/>
          <ac:spMkLst>
            <pc:docMk/>
            <pc:sldMk cId="1430691799" sldId="258"/>
            <ac:spMk id="7" creationId="{F779B870-58A2-46ED-A1E0-E3BB28223C9F}"/>
          </ac:spMkLst>
        </pc:spChg>
        <pc:spChg chg="mod">
          <ac:chgData name="Abby Templeton" userId="S::n9873929@qut.edu.au::8d63a1dc-a74c-4d4e-a309-6e7c38c70b46" providerId="AD" clId="Web-{DF5F8D4E-327A-9F8E-D2A7-D33296848D93}" dt="2021-05-10T03:58:07.299" v="971" actId="1076"/>
          <ac:spMkLst>
            <pc:docMk/>
            <pc:sldMk cId="1430691799" sldId="258"/>
            <ac:spMk id="9" creationId="{7AFFB6E5-8750-4E38-B8CA-068689BB8445}"/>
          </ac:spMkLst>
        </pc:spChg>
        <pc:spChg chg="del mod">
          <ac:chgData name="Abby Templeton" userId="S::n9873929@qut.edu.au::8d63a1dc-a74c-4d4e-a309-6e7c38c70b46" providerId="AD" clId="Web-{DF5F8D4E-327A-9F8E-D2A7-D33296848D93}" dt="2021-05-10T03:37:40.797" v="672"/>
          <ac:spMkLst>
            <pc:docMk/>
            <pc:sldMk cId="1430691799" sldId="258"/>
            <ac:spMk id="10" creationId="{F51C35AD-7DA3-4D9D-9A83-12801A58D184}"/>
          </ac:spMkLst>
        </pc:spChg>
        <pc:spChg chg="add mod">
          <ac:chgData name="Abby Templeton" userId="S::n9873929@qut.edu.au::8d63a1dc-a74c-4d4e-a309-6e7c38c70b46" providerId="AD" clId="Web-{DF5F8D4E-327A-9F8E-D2A7-D33296848D93}" dt="2021-05-10T04:08:31.605" v="1455" actId="1076"/>
          <ac:spMkLst>
            <pc:docMk/>
            <pc:sldMk cId="1430691799" sldId="258"/>
            <ac:spMk id="11" creationId="{9B73A882-B1DD-474D-AAB8-76E7541B7EF8}"/>
          </ac:spMkLst>
        </pc:spChg>
        <pc:spChg chg="add del mod">
          <ac:chgData name="Abby Templeton" userId="S::n9873929@qut.edu.au::8d63a1dc-a74c-4d4e-a309-6e7c38c70b46" providerId="AD" clId="Web-{DF5F8D4E-327A-9F8E-D2A7-D33296848D93}" dt="2021-05-10T02:37:12.095" v="249"/>
          <ac:spMkLst>
            <pc:docMk/>
            <pc:sldMk cId="1430691799" sldId="258"/>
            <ac:spMk id="13" creationId="{0B60AEDF-0A60-4C3D-94BE-F68F359F7EEF}"/>
          </ac:spMkLst>
        </pc:spChg>
        <pc:spChg chg="add del">
          <ac:chgData name="Abby Templeton" userId="S::n9873929@qut.edu.au::8d63a1dc-a74c-4d4e-a309-6e7c38c70b46" providerId="AD" clId="Web-{DF5F8D4E-327A-9F8E-D2A7-D33296848D93}" dt="2021-05-10T02:38:32.335" v="251"/>
          <ac:spMkLst>
            <pc:docMk/>
            <pc:sldMk cId="1430691799" sldId="258"/>
            <ac:spMk id="20" creationId="{7DD32FF4-F00C-46AB-9415-D90AF6B884D0}"/>
          </ac:spMkLst>
        </pc:spChg>
        <pc:spChg chg="mod">
          <ac:chgData name="Abby Templeton" userId="S::n9873929@qut.edu.au::8d63a1dc-a74c-4d4e-a309-6e7c38c70b46" providerId="AD" clId="Web-{DF5F8D4E-327A-9F8E-D2A7-D33296848D93}" dt="2021-05-10T04:08:30.277" v="1433" actId="1076"/>
          <ac:spMkLst>
            <pc:docMk/>
            <pc:sldMk cId="1430691799" sldId="258"/>
            <ac:spMk id="21" creationId="{793864E3-3C6A-4A86-BAA9-C3A05D96E743}"/>
          </ac:spMkLst>
        </pc:spChg>
        <pc:spChg chg="del mod">
          <ac:chgData name="Abby Templeton" userId="S::n9873929@qut.edu.au::8d63a1dc-a74c-4d4e-a309-6e7c38c70b46" providerId="AD" clId="Web-{DF5F8D4E-327A-9F8E-D2A7-D33296848D93}" dt="2021-05-10T04:06:05.514" v="1406"/>
          <ac:spMkLst>
            <pc:docMk/>
            <pc:sldMk cId="1430691799" sldId="258"/>
            <ac:spMk id="24" creationId="{CF79BCCB-2411-4D3E-8F9F-1028AA703AAC}"/>
          </ac:spMkLst>
        </pc:spChg>
        <pc:spChg chg="add mod">
          <ac:chgData name="Abby Templeton" userId="S::n9873929@qut.edu.au::8d63a1dc-a74c-4d4e-a309-6e7c38c70b46" providerId="AD" clId="Web-{DF5F8D4E-327A-9F8E-D2A7-D33296848D93}" dt="2021-05-10T04:08:30.839" v="1442" actId="1076"/>
          <ac:spMkLst>
            <pc:docMk/>
            <pc:sldMk cId="1430691799" sldId="258"/>
            <ac:spMk id="33" creationId="{B1BC1021-287B-4378-A1D5-404686B9EB90}"/>
          </ac:spMkLst>
        </pc:spChg>
        <pc:spChg chg="add mod">
          <ac:chgData name="Abby Templeton" userId="S::n9873929@qut.edu.au::8d63a1dc-a74c-4d4e-a309-6e7c38c70b46" providerId="AD" clId="Web-{DF5F8D4E-327A-9F8E-D2A7-D33296848D93}" dt="2021-05-10T04:08:30.902" v="1443" actId="1076"/>
          <ac:spMkLst>
            <pc:docMk/>
            <pc:sldMk cId="1430691799" sldId="258"/>
            <ac:spMk id="34" creationId="{0D008768-993E-4289-AC06-49F9D7E84617}"/>
          </ac:spMkLst>
        </pc:spChg>
        <pc:spChg chg="add mod">
          <ac:chgData name="Abby Templeton" userId="S::n9873929@qut.edu.au::8d63a1dc-a74c-4d4e-a309-6e7c38c70b46" providerId="AD" clId="Web-{DF5F8D4E-327A-9F8E-D2A7-D33296848D93}" dt="2021-05-10T04:08:30.949" v="1444" actId="1076"/>
          <ac:spMkLst>
            <pc:docMk/>
            <pc:sldMk cId="1430691799" sldId="258"/>
            <ac:spMk id="35" creationId="{9AE6D701-17AA-4AF9-893A-C8ACDE87FA64}"/>
          </ac:spMkLst>
        </pc:spChg>
        <pc:spChg chg="add mod">
          <ac:chgData name="Abby Templeton" userId="S::n9873929@qut.edu.au::8d63a1dc-a74c-4d4e-a309-6e7c38c70b46" providerId="AD" clId="Web-{DF5F8D4E-327A-9F8E-D2A7-D33296848D93}" dt="2021-05-10T04:08:31.011" v="1445" actId="1076"/>
          <ac:spMkLst>
            <pc:docMk/>
            <pc:sldMk cId="1430691799" sldId="258"/>
            <ac:spMk id="36" creationId="{972A73C0-567E-44E4-B534-FD6F3B7E8C9A}"/>
          </ac:spMkLst>
        </pc:spChg>
        <pc:spChg chg="add mod">
          <ac:chgData name="Abby Templeton" userId="S::n9873929@qut.edu.au::8d63a1dc-a74c-4d4e-a309-6e7c38c70b46" providerId="AD" clId="Web-{DF5F8D4E-327A-9F8E-D2A7-D33296848D93}" dt="2021-05-10T04:08:31.074" v="1446" actId="1076"/>
          <ac:spMkLst>
            <pc:docMk/>
            <pc:sldMk cId="1430691799" sldId="258"/>
            <ac:spMk id="37" creationId="{C8B04B15-27C6-4531-98D6-39713FA4480D}"/>
          </ac:spMkLst>
        </pc:spChg>
        <pc:spChg chg="add mod">
          <ac:chgData name="Abby Templeton" userId="S::n9873929@qut.edu.au::8d63a1dc-a74c-4d4e-a309-6e7c38c70b46" providerId="AD" clId="Web-{DF5F8D4E-327A-9F8E-D2A7-D33296848D93}" dt="2021-05-10T04:08:31.136" v="1447" actId="1076"/>
          <ac:spMkLst>
            <pc:docMk/>
            <pc:sldMk cId="1430691799" sldId="258"/>
            <ac:spMk id="38" creationId="{A508B3E0-EDBF-4C93-ADDD-383B94F3DDEE}"/>
          </ac:spMkLst>
        </pc:spChg>
        <pc:spChg chg="add mod">
          <ac:chgData name="Abby Templeton" userId="S::n9873929@qut.edu.au::8d63a1dc-a74c-4d4e-a309-6e7c38c70b46" providerId="AD" clId="Web-{DF5F8D4E-327A-9F8E-D2A7-D33296848D93}" dt="2021-05-10T04:08:31.183" v="1448" actId="1076"/>
          <ac:spMkLst>
            <pc:docMk/>
            <pc:sldMk cId="1430691799" sldId="258"/>
            <ac:spMk id="39" creationId="{38F0623C-BD08-494A-A2BF-9E25121E84C3}"/>
          </ac:spMkLst>
        </pc:spChg>
        <pc:spChg chg="add mod">
          <ac:chgData name="Abby Templeton" userId="S::n9873929@qut.edu.au::8d63a1dc-a74c-4d4e-a309-6e7c38c70b46" providerId="AD" clId="Web-{DF5F8D4E-327A-9F8E-D2A7-D33296848D93}" dt="2021-05-10T04:08:31.246" v="1449" actId="1076"/>
          <ac:spMkLst>
            <pc:docMk/>
            <pc:sldMk cId="1430691799" sldId="258"/>
            <ac:spMk id="40" creationId="{3E15FA22-91F8-4364-B29D-04E55B9BF1C1}"/>
          </ac:spMkLst>
        </pc:spChg>
        <pc:spChg chg="add mod">
          <ac:chgData name="Abby Templeton" userId="S::n9873929@qut.edu.au::8d63a1dc-a74c-4d4e-a309-6e7c38c70b46" providerId="AD" clId="Web-{DF5F8D4E-327A-9F8E-D2A7-D33296848D93}" dt="2021-05-10T04:08:31.324" v="1450" actId="1076"/>
          <ac:spMkLst>
            <pc:docMk/>
            <pc:sldMk cId="1430691799" sldId="258"/>
            <ac:spMk id="41" creationId="{674E4563-93F1-4C61-A815-70BE4DC79F1E}"/>
          </ac:spMkLst>
        </pc:spChg>
        <pc:spChg chg="add mod">
          <ac:chgData name="Abby Templeton" userId="S::n9873929@qut.edu.au::8d63a1dc-a74c-4d4e-a309-6e7c38c70b46" providerId="AD" clId="Web-{DF5F8D4E-327A-9F8E-D2A7-D33296848D93}" dt="2021-05-10T04:08:31.371" v="1451" actId="1076"/>
          <ac:spMkLst>
            <pc:docMk/>
            <pc:sldMk cId="1430691799" sldId="258"/>
            <ac:spMk id="42" creationId="{6AFA3B85-8EE0-4C33-934E-D23BF8EF57C6}"/>
          </ac:spMkLst>
        </pc:spChg>
        <pc:spChg chg="add mod">
          <ac:chgData name="Abby Templeton" userId="S::n9873929@qut.edu.au::8d63a1dc-a74c-4d4e-a309-6e7c38c70b46" providerId="AD" clId="Web-{DF5F8D4E-327A-9F8E-D2A7-D33296848D93}" dt="2021-05-10T04:08:31.433" v="1452" actId="1076"/>
          <ac:spMkLst>
            <pc:docMk/>
            <pc:sldMk cId="1430691799" sldId="258"/>
            <ac:spMk id="43" creationId="{174B37A4-EC58-4B6E-8BD7-C335F18925A3}"/>
          </ac:spMkLst>
        </pc:spChg>
        <pc:spChg chg="add mod">
          <ac:chgData name="Abby Templeton" userId="S::n9873929@qut.edu.au::8d63a1dc-a74c-4d4e-a309-6e7c38c70b46" providerId="AD" clId="Web-{DF5F8D4E-327A-9F8E-D2A7-D33296848D93}" dt="2021-05-10T04:08:31.496" v="1453" actId="1076"/>
          <ac:spMkLst>
            <pc:docMk/>
            <pc:sldMk cId="1430691799" sldId="258"/>
            <ac:spMk id="44" creationId="{422C5A5E-B03B-4D3B-9F1E-77697444D8BB}"/>
          </ac:spMkLst>
        </pc:spChg>
        <pc:spChg chg="add mod">
          <ac:chgData name="Abby Templeton" userId="S::n9873929@qut.edu.au::8d63a1dc-a74c-4d4e-a309-6e7c38c70b46" providerId="AD" clId="Web-{DF5F8D4E-327A-9F8E-D2A7-D33296848D93}" dt="2021-05-10T04:08:31.558" v="1454" actId="1076"/>
          <ac:spMkLst>
            <pc:docMk/>
            <pc:sldMk cId="1430691799" sldId="258"/>
            <ac:spMk id="45" creationId="{1AFDBBDC-3679-47E6-8A70-02E8AEB6468F}"/>
          </ac:spMkLst>
        </pc:spChg>
        <pc:spChg chg="add del">
          <ac:chgData name="Abby Templeton" userId="S::n9873929@qut.edu.au::8d63a1dc-a74c-4d4e-a309-6e7c38c70b46" providerId="AD" clId="Web-{DF5F8D4E-327A-9F8E-D2A7-D33296848D93}" dt="2021-05-10T03:00:02.580" v="615"/>
          <ac:spMkLst>
            <pc:docMk/>
            <pc:sldMk cId="1430691799" sldId="258"/>
            <ac:spMk id="47" creationId="{505B09B7-2B12-48D8-B0AD-04D2E9D5BAB0}"/>
          </ac:spMkLst>
        </pc:spChg>
        <pc:spChg chg="add mod">
          <ac:chgData name="Abby Templeton" userId="S::n9873929@qut.edu.au::8d63a1dc-a74c-4d4e-a309-6e7c38c70b46" providerId="AD" clId="Web-{DF5F8D4E-327A-9F8E-D2A7-D33296848D93}" dt="2021-05-10T04:08:31.668" v="1456" actId="1076"/>
          <ac:spMkLst>
            <pc:docMk/>
            <pc:sldMk cId="1430691799" sldId="258"/>
            <ac:spMk id="48" creationId="{B890579F-46E6-4F9B-B103-480B1FBFE6E3}"/>
          </ac:spMkLst>
        </pc:spChg>
        <pc:spChg chg="add mod">
          <ac:chgData name="Abby Templeton" userId="S::n9873929@qut.edu.au::8d63a1dc-a74c-4d4e-a309-6e7c38c70b46" providerId="AD" clId="Web-{DF5F8D4E-327A-9F8E-D2A7-D33296848D93}" dt="2021-05-10T04:08:31.808" v="1458" actId="1076"/>
          <ac:spMkLst>
            <pc:docMk/>
            <pc:sldMk cId="1430691799" sldId="258"/>
            <ac:spMk id="50" creationId="{8E2EC63F-2E0F-4844-9B0A-64D6BB47785B}"/>
          </ac:spMkLst>
        </pc:spChg>
        <pc:spChg chg="add del mod">
          <ac:chgData name="Abby Templeton" userId="S::n9873929@qut.edu.au::8d63a1dc-a74c-4d4e-a309-6e7c38c70b46" providerId="AD" clId="Web-{DF5F8D4E-327A-9F8E-D2A7-D33296848D93}" dt="2021-05-10T03:36:57.340" v="666"/>
          <ac:spMkLst>
            <pc:docMk/>
            <pc:sldMk cId="1430691799" sldId="258"/>
            <ac:spMk id="52" creationId="{8FCE5754-DA14-4CD3-91DA-FE0FAE54DC5E}"/>
          </ac:spMkLst>
        </pc:spChg>
        <pc:spChg chg="add mod">
          <ac:chgData name="Abby Templeton" userId="S::n9873929@qut.edu.au::8d63a1dc-a74c-4d4e-a309-6e7c38c70b46" providerId="AD" clId="Web-{DF5F8D4E-327A-9F8E-D2A7-D33296848D93}" dt="2021-05-10T04:05:19.041" v="1405" actId="14100"/>
          <ac:spMkLst>
            <pc:docMk/>
            <pc:sldMk cId="1430691799" sldId="258"/>
            <ac:spMk id="53" creationId="{1866E5F6-E9D0-40CE-81ED-271F1BDB3C14}"/>
          </ac:spMkLst>
        </pc:spChg>
        <pc:spChg chg="add mod">
          <ac:chgData name="Abby Templeton" userId="S::n9873929@qut.edu.au::8d63a1dc-a74c-4d4e-a309-6e7c38c70b46" providerId="AD" clId="Web-{DF5F8D4E-327A-9F8E-D2A7-D33296848D93}" dt="2021-05-10T04:31:17.275" v="2304" actId="1076"/>
          <ac:spMkLst>
            <pc:docMk/>
            <pc:sldMk cId="1430691799" sldId="258"/>
            <ac:spMk id="54" creationId="{523DAE5A-1B46-4BE2-B37F-8B8385150700}"/>
          </ac:spMkLst>
        </pc:spChg>
        <pc:spChg chg="add mod">
          <ac:chgData name="Abby Templeton" userId="S::n9873929@qut.edu.au::8d63a1dc-a74c-4d4e-a309-6e7c38c70b46" providerId="AD" clId="Web-{DF5F8D4E-327A-9F8E-D2A7-D33296848D93}" dt="2021-05-10T04:31:17.197" v="2303" actId="1076"/>
          <ac:spMkLst>
            <pc:docMk/>
            <pc:sldMk cId="1430691799" sldId="258"/>
            <ac:spMk id="55" creationId="{93804E1E-0F46-49E4-8E89-91AD3315A0DE}"/>
          </ac:spMkLst>
        </pc:spChg>
        <pc:spChg chg="add mod">
          <ac:chgData name="Abby Templeton" userId="S::n9873929@qut.edu.au::8d63a1dc-a74c-4d4e-a309-6e7c38c70b46" providerId="AD" clId="Web-{DF5F8D4E-327A-9F8E-D2A7-D33296848D93}" dt="2021-05-10T04:14:37.998" v="1598" actId="20577"/>
          <ac:spMkLst>
            <pc:docMk/>
            <pc:sldMk cId="1430691799" sldId="258"/>
            <ac:spMk id="56" creationId="{4D635631-5027-4D51-B0CB-E7E55706064F}"/>
          </ac:spMkLst>
        </pc:spChg>
        <pc:spChg chg="add mod">
          <ac:chgData name="Abby Templeton" userId="S::n9873929@qut.edu.au::8d63a1dc-a74c-4d4e-a309-6e7c38c70b46" providerId="AD" clId="Web-{DF5F8D4E-327A-9F8E-D2A7-D33296848D93}" dt="2021-05-10T04:18:53.099" v="1602" actId="1076"/>
          <ac:spMkLst>
            <pc:docMk/>
            <pc:sldMk cId="1430691799" sldId="258"/>
            <ac:spMk id="57" creationId="{D03C050F-4392-4421-B5B0-DB9AC39D8B3B}"/>
          </ac:spMkLst>
        </pc:spChg>
        <pc:picChg chg="mod">
          <ac:chgData name="Abby Templeton" userId="S::n9873929@qut.edu.au::8d63a1dc-a74c-4d4e-a309-6e7c38c70b46" providerId="AD" clId="Web-{DF5F8D4E-327A-9F8E-D2A7-D33296848D93}" dt="2021-05-10T04:08:29.714" v="1424" actId="1076"/>
          <ac:picMkLst>
            <pc:docMk/>
            <pc:sldMk cId="1430691799" sldId="258"/>
            <ac:picMk id="3" creationId="{DF735CF3-C499-4110-9336-71DEF68CA187}"/>
          </ac:picMkLst>
        </pc:picChg>
        <pc:picChg chg="mod">
          <ac:chgData name="Abby Templeton" userId="S::n9873929@qut.edu.au::8d63a1dc-a74c-4d4e-a309-6e7c38c70b46" providerId="AD" clId="Web-{DF5F8D4E-327A-9F8E-D2A7-D33296848D93}" dt="2021-05-10T04:08:29.964" v="1428" actId="1076"/>
          <ac:picMkLst>
            <pc:docMk/>
            <pc:sldMk cId="1430691799" sldId="258"/>
            <ac:picMk id="16" creationId="{E653AE5D-424C-42F9-8DA0-F08ECCEF9BC0}"/>
          </ac:picMkLst>
        </pc:picChg>
        <pc:picChg chg="mod">
          <ac:chgData name="Abby Templeton" userId="S::n9873929@qut.edu.au::8d63a1dc-a74c-4d4e-a309-6e7c38c70b46" providerId="AD" clId="Web-{DF5F8D4E-327A-9F8E-D2A7-D33296848D93}" dt="2021-05-10T04:08:30.027" v="1429" actId="1076"/>
          <ac:picMkLst>
            <pc:docMk/>
            <pc:sldMk cId="1430691799" sldId="258"/>
            <ac:picMk id="17" creationId="{76377ECD-483F-4F17-9E73-1B34361388E3}"/>
          </ac:picMkLst>
        </pc:picChg>
        <pc:picChg chg="mod">
          <ac:chgData name="Abby Templeton" userId="S::n9873929@qut.edu.au::8d63a1dc-a74c-4d4e-a309-6e7c38c70b46" providerId="AD" clId="Web-{DF5F8D4E-327A-9F8E-D2A7-D33296848D93}" dt="2021-05-10T04:08:30.089" v="1430" actId="1076"/>
          <ac:picMkLst>
            <pc:docMk/>
            <pc:sldMk cId="1430691799" sldId="258"/>
            <ac:picMk id="18" creationId="{3C6B8ADD-6C9E-48E8-BB10-7FA4B321AB5C}"/>
          </ac:picMkLst>
        </pc:picChg>
        <pc:picChg chg="mod">
          <ac:chgData name="Abby Templeton" userId="S::n9873929@qut.edu.au::8d63a1dc-a74c-4d4e-a309-6e7c38c70b46" providerId="AD" clId="Web-{DF5F8D4E-327A-9F8E-D2A7-D33296848D93}" dt="2021-05-10T04:08:30.214" v="1432" actId="1076"/>
          <ac:picMkLst>
            <pc:docMk/>
            <pc:sldMk cId="1430691799" sldId="258"/>
            <ac:picMk id="19" creationId="{692E4468-2466-4027-8F30-33878DD291FC}"/>
          </ac:picMkLst>
        </pc:picChg>
        <pc:picChg chg="mod">
          <ac:chgData name="Abby Templeton" userId="S::n9873929@qut.edu.au::8d63a1dc-a74c-4d4e-a309-6e7c38c70b46" providerId="AD" clId="Web-{DF5F8D4E-327A-9F8E-D2A7-D33296848D93}" dt="2021-05-10T04:08:30.527" v="1437" actId="1076"/>
          <ac:picMkLst>
            <pc:docMk/>
            <pc:sldMk cId="1430691799" sldId="258"/>
            <ac:picMk id="26" creationId="{6CF0729F-902D-4732-99B6-C0A03FF33BD4}"/>
          </ac:picMkLst>
        </pc:picChg>
        <pc:picChg chg="mod">
          <ac:chgData name="Abby Templeton" userId="S::n9873929@qut.edu.au::8d63a1dc-a74c-4d4e-a309-6e7c38c70b46" providerId="AD" clId="Web-{DF5F8D4E-327A-9F8E-D2A7-D33296848D93}" dt="2021-05-10T04:08:30.652" v="1439" actId="1076"/>
          <ac:picMkLst>
            <pc:docMk/>
            <pc:sldMk cId="1430691799" sldId="258"/>
            <ac:picMk id="29" creationId="{6FF01F49-109E-41E9-9EED-CE6785875A27}"/>
          </ac:picMkLst>
        </pc:picChg>
        <pc:picChg chg="mod">
          <ac:chgData name="Abby Templeton" userId="S::n9873929@qut.edu.au::8d63a1dc-a74c-4d4e-a309-6e7c38c70b46" providerId="AD" clId="Web-{DF5F8D4E-327A-9F8E-D2A7-D33296848D93}" dt="2021-05-10T04:08:30.714" v="1440" actId="1076"/>
          <ac:picMkLst>
            <pc:docMk/>
            <pc:sldMk cId="1430691799" sldId="258"/>
            <ac:picMk id="31" creationId="{33E2A1AD-5555-4060-A612-B7A3077AE1CB}"/>
          </ac:picMkLst>
        </pc:picChg>
        <pc:picChg chg="mod">
          <ac:chgData name="Abby Templeton" userId="S::n9873929@qut.edu.au::8d63a1dc-a74c-4d4e-a309-6e7c38c70b46" providerId="AD" clId="Web-{DF5F8D4E-327A-9F8E-D2A7-D33296848D93}" dt="2021-05-10T04:07:24.240" v="1420" actId="1076"/>
          <ac:picMkLst>
            <pc:docMk/>
            <pc:sldMk cId="1430691799" sldId="258"/>
            <ac:picMk id="1026" creationId="{495CA29D-0377-4337-9638-8F24BB224DD9}"/>
          </ac:picMkLst>
        </pc:picChg>
        <pc:picChg chg="mod">
          <ac:chgData name="Abby Templeton" userId="S::n9873929@qut.edu.au::8d63a1dc-a74c-4d4e-a309-6e7c38c70b46" providerId="AD" clId="Web-{DF5F8D4E-327A-9F8E-D2A7-D33296848D93}" dt="2021-05-10T04:07:22.396" v="1419" actId="1076"/>
          <ac:picMkLst>
            <pc:docMk/>
            <pc:sldMk cId="1430691799" sldId="258"/>
            <ac:picMk id="1028" creationId="{B8ABEB91-DB35-43AE-B3F9-9F6AB6B24DBC}"/>
          </ac:picMkLst>
        </pc:picChg>
        <pc:picChg chg="mod">
          <ac:chgData name="Abby Templeton" userId="S::n9873929@qut.edu.au::8d63a1dc-a74c-4d4e-a309-6e7c38c70b46" providerId="AD" clId="Web-{DF5F8D4E-327A-9F8E-D2A7-D33296848D93}" dt="2021-05-10T04:07:26.302" v="1421" actId="1076"/>
          <ac:picMkLst>
            <pc:docMk/>
            <pc:sldMk cId="1430691799" sldId="258"/>
            <ac:picMk id="1030" creationId="{CB352CE0-A1F1-41CD-8D48-BFD5BD495DBF}"/>
          </ac:picMkLst>
        </pc:picChg>
        <pc:cxnChg chg="mod">
          <ac:chgData name="Abby Templeton" userId="S::n9873929@qut.edu.au::8d63a1dc-a74c-4d4e-a309-6e7c38c70b46" providerId="AD" clId="Web-{DF5F8D4E-327A-9F8E-D2A7-D33296848D93}" dt="2021-05-10T04:08:29.761" v="1425" actId="1076"/>
          <ac:cxnSpMkLst>
            <pc:docMk/>
            <pc:sldMk cId="1430691799" sldId="258"/>
            <ac:cxnSpMk id="8" creationId="{3A84C376-A7BF-4140-B19D-782024BE0979}"/>
          </ac:cxnSpMkLst>
        </pc:cxnChg>
        <pc:cxnChg chg="mod">
          <ac:chgData name="Abby Templeton" userId="S::n9873929@qut.edu.au::8d63a1dc-a74c-4d4e-a309-6e7c38c70b46" providerId="AD" clId="Web-{DF5F8D4E-327A-9F8E-D2A7-D33296848D93}" dt="2021-05-10T04:08:29.824" v="1426" actId="1076"/>
          <ac:cxnSpMkLst>
            <pc:docMk/>
            <pc:sldMk cId="1430691799" sldId="258"/>
            <ac:cxnSpMk id="14" creationId="{B0DA31ED-ABC9-4392-A2FD-68FBDF9403B9}"/>
          </ac:cxnSpMkLst>
        </pc:cxnChg>
        <pc:cxnChg chg="mod">
          <ac:chgData name="Abby Templeton" userId="S::n9873929@qut.edu.au::8d63a1dc-a74c-4d4e-a309-6e7c38c70b46" providerId="AD" clId="Web-{DF5F8D4E-327A-9F8E-D2A7-D33296848D93}" dt="2021-05-10T04:08:29.902" v="1427" actId="1076"/>
          <ac:cxnSpMkLst>
            <pc:docMk/>
            <pc:sldMk cId="1430691799" sldId="258"/>
            <ac:cxnSpMk id="15" creationId="{CB1D85E4-9A51-4D2B-9008-2C9223FDBAA9}"/>
          </ac:cxnSpMkLst>
        </pc:cxnChg>
        <pc:cxnChg chg="mod">
          <ac:chgData name="Abby Templeton" userId="S::n9873929@qut.edu.au::8d63a1dc-a74c-4d4e-a309-6e7c38c70b46" providerId="AD" clId="Web-{DF5F8D4E-327A-9F8E-D2A7-D33296848D93}" dt="2021-05-10T04:08:30.152" v="1431" actId="1076"/>
          <ac:cxnSpMkLst>
            <pc:docMk/>
            <pc:sldMk cId="1430691799" sldId="258"/>
            <ac:cxnSpMk id="22" creationId="{30674B9F-421F-476F-8F6C-6CB58D6AA69F}"/>
          </ac:cxnSpMkLst>
        </pc:cxnChg>
        <pc:cxnChg chg="mod">
          <ac:chgData name="Abby Templeton" userId="S::n9873929@qut.edu.au::8d63a1dc-a74c-4d4e-a309-6e7c38c70b46" providerId="AD" clId="Web-{DF5F8D4E-327A-9F8E-D2A7-D33296848D93}" dt="2021-05-10T04:08:30.339" v="1434" actId="1076"/>
          <ac:cxnSpMkLst>
            <pc:docMk/>
            <pc:sldMk cId="1430691799" sldId="258"/>
            <ac:cxnSpMk id="23" creationId="{3445B0FF-373C-434E-9E27-1EC407A372FF}"/>
          </ac:cxnSpMkLst>
        </pc:cxnChg>
        <pc:cxnChg chg="mod">
          <ac:chgData name="Abby Templeton" userId="S::n9873929@qut.edu.au::8d63a1dc-a74c-4d4e-a309-6e7c38c70b46" providerId="AD" clId="Web-{DF5F8D4E-327A-9F8E-D2A7-D33296848D93}" dt="2021-05-10T04:08:30.402" v="1435" actId="1076"/>
          <ac:cxnSpMkLst>
            <pc:docMk/>
            <pc:sldMk cId="1430691799" sldId="258"/>
            <ac:cxnSpMk id="28" creationId="{99962086-ABB8-4EC3-B4F7-57823008078B}"/>
          </ac:cxnSpMkLst>
        </pc:cxnChg>
        <pc:cxnChg chg="mod">
          <ac:chgData name="Abby Templeton" userId="S::n9873929@qut.edu.au::8d63a1dc-a74c-4d4e-a309-6e7c38c70b46" providerId="AD" clId="Web-{DF5F8D4E-327A-9F8E-D2A7-D33296848D93}" dt="2021-05-10T04:08:30.449" v="1436" actId="1076"/>
          <ac:cxnSpMkLst>
            <pc:docMk/>
            <pc:sldMk cId="1430691799" sldId="258"/>
            <ac:cxnSpMk id="30" creationId="{A2277B80-9CB6-4A88-AFFF-AF9DD2388A7B}"/>
          </ac:cxnSpMkLst>
        </pc:cxnChg>
        <pc:cxnChg chg="mod">
          <ac:chgData name="Abby Templeton" userId="S::n9873929@qut.edu.au::8d63a1dc-a74c-4d4e-a309-6e7c38c70b46" providerId="AD" clId="Web-{DF5F8D4E-327A-9F8E-D2A7-D33296848D93}" dt="2021-05-10T04:08:30.589" v="1438" actId="1076"/>
          <ac:cxnSpMkLst>
            <pc:docMk/>
            <pc:sldMk cId="1430691799" sldId="258"/>
            <ac:cxnSpMk id="32" creationId="{A437C259-C6FA-4D56-B62D-B8A17985208A}"/>
          </ac:cxnSpMkLst>
        </pc:cxnChg>
        <pc:cxnChg chg="add mod">
          <ac:chgData name="Abby Templeton" userId="S::n9873929@qut.edu.au::8d63a1dc-a74c-4d4e-a309-6e7c38c70b46" providerId="AD" clId="Web-{DF5F8D4E-327A-9F8E-D2A7-D33296848D93}" dt="2021-05-10T04:08:31.730" v="1457" actId="1076"/>
          <ac:cxnSpMkLst>
            <pc:docMk/>
            <pc:sldMk cId="1430691799" sldId="258"/>
            <ac:cxnSpMk id="49" creationId="{37C50822-127C-45A5-9733-A9BC4B99F093}"/>
          </ac:cxnSpMkLst>
        </pc:cxnChg>
        <pc:cxnChg chg="add mod">
          <ac:chgData name="Abby Templeton" userId="S::n9873929@qut.edu.au::8d63a1dc-a74c-4d4e-a309-6e7c38c70b46" providerId="AD" clId="Web-{DF5F8D4E-327A-9F8E-D2A7-D33296848D93}" dt="2021-05-10T04:08:31.855" v="1459" actId="1076"/>
          <ac:cxnSpMkLst>
            <pc:docMk/>
            <pc:sldMk cId="1430691799" sldId="258"/>
            <ac:cxnSpMk id="51" creationId="{6ED5620A-06B3-4830-8F06-367F9F6AFC9E}"/>
          </ac:cxnSpMkLst>
        </pc:cxnChg>
      </pc:sldChg>
      <pc:sldChg chg="addSp modSp new">
        <pc:chgData name="Abby Templeton" userId="S::n9873929@qut.edu.au::8d63a1dc-a74c-4d4e-a309-6e7c38c70b46" providerId="AD" clId="Web-{DF5F8D4E-327A-9F8E-D2A7-D33296848D93}" dt="2021-05-10T04:33:14.989" v="2384" actId="1076"/>
        <pc:sldMkLst>
          <pc:docMk/>
          <pc:sldMk cId="30329214" sldId="259"/>
        </pc:sldMkLst>
        <pc:spChg chg="add">
          <ac:chgData name="Abby Templeton" userId="S::n9873929@qut.edu.au::8d63a1dc-a74c-4d4e-a309-6e7c38c70b46" providerId="AD" clId="Web-{DF5F8D4E-327A-9F8E-D2A7-D33296848D93}" dt="2021-05-10T04:32:41.955" v="2318"/>
          <ac:spMkLst>
            <pc:docMk/>
            <pc:sldMk cId="30329214" sldId="259"/>
            <ac:spMk id="23" creationId="{DABDAB68-1146-4327-B50D-072976F5E1F5}"/>
          </ac:spMkLst>
        </pc:spChg>
        <pc:spChg chg="add">
          <ac:chgData name="Abby Templeton" userId="S::n9873929@qut.edu.au::8d63a1dc-a74c-4d4e-a309-6e7c38c70b46" providerId="AD" clId="Web-{DF5F8D4E-327A-9F8E-D2A7-D33296848D93}" dt="2021-05-10T04:32:42.033" v="2326"/>
          <ac:spMkLst>
            <pc:docMk/>
            <pc:sldMk cId="30329214" sldId="259"/>
            <ac:spMk id="39" creationId="{8B93EF7E-D90F-4357-A100-CB8B1F436DDE}"/>
          </ac:spMkLst>
        </pc:spChg>
        <pc:spChg chg="add">
          <ac:chgData name="Abby Templeton" userId="S::n9873929@qut.edu.au::8d63a1dc-a74c-4d4e-a309-6e7c38c70b46" providerId="AD" clId="Web-{DF5F8D4E-327A-9F8E-D2A7-D33296848D93}" dt="2021-05-10T04:32:42.033" v="2327"/>
          <ac:spMkLst>
            <pc:docMk/>
            <pc:sldMk cId="30329214" sldId="259"/>
            <ac:spMk id="41" creationId="{E8EEC086-0857-4206-AA1D-D0397B37E248}"/>
          </ac:spMkLst>
        </pc:spChg>
        <pc:spChg chg="add">
          <ac:chgData name="Abby Templeton" userId="S::n9873929@qut.edu.au::8d63a1dc-a74c-4d4e-a309-6e7c38c70b46" providerId="AD" clId="Web-{DF5F8D4E-327A-9F8E-D2A7-D33296848D93}" dt="2021-05-10T04:32:42.049" v="2328"/>
          <ac:spMkLst>
            <pc:docMk/>
            <pc:sldMk cId="30329214" sldId="259"/>
            <ac:spMk id="43" creationId="{C49A6FB9-8429-41EF-BB6D-4E208D970591}"/>
          </ac:spMkLst>
        </pc:spChg>
        <pc:spChg chg="add">
          <ac:chgData name="Abby Templeton" userId="S::n9873929@qut.edu.au::8d63a1dc-a74c-4d4e-a309-6e7c38c70b46" providerId="AD" clId="Web-{DF5F8D4E-327A-9F8E-D2A7-D33296848D93}" dt="2021-05-10T04:32:42.049" v="2329"/>
          <ac:spMkLst>
            <pc:docMk/>
            <pc:sldMk cId="30329214" sldId="259"/>
            <ac:spMk id="45" creationId="{7D2633CC-4ABF-4B80-94AF-697F24561ED1}"/>
          </ac:spMkLst>
        </pc:spChg>
        <pc:spChg chg="add">
          <ac:chgData name="Abby Templeton" userId="S::n9873929@qut.edu.au::8d63a1dc-a74c-4d4e-a309-6e7c38c70b46" providerId="AD" clId="Web-{DF5F8D4E-327A-9F8E-D2A7-D33296848D93}" dt="2021-05-10T04:32:42.064" v="2330"/>
          <ac:spMkLst>
            <pc:docMk/>
            <pc:sldMk cId="30329214" sldId="259"/>
            <ac:spMk id="47" creationId="{C8C02A0C-6710-4BF6-9BA3-FDF36B92C9EE}"/>
          </ac:spMkLst>
        </pc:spChg>
        <pc:spChg chg="add">
          <ac:chgData name="Abby Templeton" userId="S::n9873929@qut.edu.au::8d63a1dc-a74c-4d4e-a309-6e7c38c70b46" providerId="AD" clId="Web-{DF5F8D4E-327A-9F8E-D2A7-D33296848D93}" dt="2021-05-10T04:32:42.080" v="2331"/>
          <ac:spMkLst>
            <pc:docMk/>
            <pc:sldMk cId="30329214" sldId="259"/>
            <ac:spMk id="49" creationId="{EFBE7A9B-9450-47E1-A152-C0C58E509DB5}"/>
          </ac:spMkLst>
        </pc:spChg>
        <pc:spChg chg="add">
          <ac:chgData name="Abby Templeton" userId="S::n9873929@qut.edu.au::8d63a1dc-a74c-4d4e-a309-6e7c38c70b46" providerId="AD" clId="Web-{DF5F8D4E-327A-9F8E-D2A7-D33296848D93}" dt="2021-05-10T04:32:42.080" v="2332"/>
          <ac:spMkLst>
            <pc:docMk/>
            <pc:sldMk cId="30329214" sldId="259"/>
            <ac:spMk id="51" creationId="{38B0B3E2-E0C6-4E03-AF30-9341F19161B4}"/>
          </ac:spMkLst>
        </pc:spChg>
        <pc:spChg chg="add">
          <ac:chgData name="Abby Templeton" userId="S::n9873929@qut.edu.au::8d63a1dc-a74c-4d4e-a309-6e7c38c70b46" providerId="AD" clId="Web-{DF5F8D4E-327A-9F8E-D2A7-D33296848D93}" dt="2021-05-10T04:32:42.096" v="2333"/>
          <ac:spMkLst>
            <pc:docMk/>
            <pc:sldMk cId="30329214" sldId="259"/>
            <ac:spMk id="53" creationId="{D100AF66-4656-4B89-9615-CB114046D29B}"/>
          </ac:spMkLst>
        </pc:spChg>
        <pc:spChg chg="add">
          <ac:chgData name="Abby Templeton" userId="S::n9873929@qut.edu.au::8d63a1dc-a74c-4d4e-a309-6e7c38c70b46" providerId="AD" clId="Web-{DF5F8D4E-327A-9F8E-D2A7-D33296848D93}" dt="2021-05-10T04:32:42.111" v="2334"/>
          <ac:spMkLst>
            <pc:docMk/>
            <pc:sldMk cId="30329214" sldId="259"/>
            <ac:spMk id="55" creationId="{57E94BF4-BAAF-4C65-B106-7B08DFC59A35}"/>
          </ac:spMkLst>
        </pc:spChg>
        <pc:spChg chg="add">
          <ac:chgData name="Abby Templeton" userId="S::n9873929@qut.edu.au::8d63a1dc-a74c-4d4e-a309-6e7c38c70b46" providerId="AD" clId="Web-{DF5F8D4E-327A-9F8E-D2A7-D33296848D93}" dt="2021-05-10T04:32:42.111" v="2335"/>
          <ac:spMkLst>
            <pc:docMk/>
            <pc:sldMk cId="30329214" sldId="259"/>
            <ac:spMk id="57" creationId="{73C2C961-FF35-4A4C-B0D7-ADB553A57D0F}"/>
          </ac:spMkLst>
        </pc:spChg>
        <pc:spChg chg="add">
          <ac:chgData name="Abby Templeton" userId="S::n9873929@qut.edu.au::8d63a1dc-a74c-4d4e-a309-6e7c38c70b46" providerId="AD" clId="Web-{DF5F8D4E-327A-9F8E-D2A7-D33296848D93}" dt="2021-05-10T04:32:42.127" v="2336"/>
          <ac:spMkLst>
            <pc:docMk/>
            <pc:sldMk cId="30329214" sldId="259"/>
            <ac:spMk id="59" creationId="{CF061D24-7832-4779-9252-7BE5A334884C}"/>
          </ac:spMkLst>
        </pc:spChg>
        <pc:spChg chg="add">
          <ac:chgData name="Abby Templeton" userId="S::n9873929@qut.edu.au::8d63a1dc-a74c-4d4e-a309-6e7c38c70b46" providerId="AD" clId="Web-{DF5F8D4E-327A-9F8E-D2A7-D33296848D93}" dt="2021-05-10T04:32:42.143" v="2337"/>
          <ac:spMkLst>
            <pc:docMk/>
            <pc:sldMk cId="30329214" sldId="259"/>
            <ac:spMk id="61" creationId="{4C859442-AB77-4034-A0F3-A99D2C017758}"/>
          </ac:spMkLst>
        </pc:spChg>
        <pc:spChg chg="add">
          <ac:chgData name="Abby Templeton" userId="S::n9873929@qut.edu.au::8d63a1dc-a74c-4d4e-a309-6e7c38c70b46" providerId="AD" clId="Web-{DF5F8D4E-327A-9F8E-D2A7-D33296848D93}" dt="2021-05-10T04:32:42.158" v="2338"/>
          <ac:spMkLst>
            <pc:docMk/>
            <pc:sldMk cId="30329214" sldId="259"/>
            <ac:spMk id="63" creationId="{25384609-5603-4E7F-8826-9E67460640E8}"/>
          </ac:spMkLst>
        </pc:spChg>
        <pc:spChg chg="add">
          <ac:chgData name="Abby Templeton" userId="S::n9873929@qut.edu.au::8d63a1dc-a74c-4d4e-a309-6e7c38c70b46" providerId="AD" clId="Web-{DF5F8D4E-327A-9F8E-D2A7-D33296848D93}" dt="2021-05-10T04:32:42.158" v="2339"/>
          <ac:spMkLst>
            <pc:docMk/>
            <pc:sldMk cId="30329214" sldId="259"/>
            <ac:spMk id="65" creationId="{4705708E-225E-4372-A945-D50C4F96C683}"/>
          </ac:spMkLst>
        </pc:spChg>
        <pc:spChg chg="add">
          <ac:chgData name="Abby Templeton" userId="S::n9873929@qut.edu.au::8d63a1dc-a74c-4d4e-a309-6e7c38c70b46" providerId="AD" clId="Web-{DF5F8D4E-327A-9F8E-D2A7-D33296848D93}" dt="2021-05-10T04:32:42.174" v="2340"/>
          <ac:spMkLst>
            <pc:docMk/>
            <pc:sldMk cId="30329214" sldId="259"/>
            <ac:spMk id="67" creationId="{FFC421D5-44CF-45B3-B701-3890064FD4A4}"/>
          </ac:spMkLst>
        </pc:spChg>
        <pc:spChg chg="add">
          <ac:chgData name="Abby Templeton" userId="S::n9873929@qut.edu.au::8d63a1dc-a74c-4d4e-a309-6e7c38c70b46" providerId="AD" clId="Web-{DF5F8D4E-327A-9F8E-D2A7-D33296848D93}" dt="2021-05-10T04:32:42.189" v="2341"/>
          <ac:spMkLst>
            <pc:docMk/>
            <pc:sldMk cId="30329214" sldId="259"/>
            <ac:spMk id="69" creationId="{8C33D252-27B8-46D8-9D7C-B646F92E5A76}"/>
          </ac:spMkLst>
        </pc:spChg>
        <pc:spChg chg="add">
          <ac:chgData name="Abby Templeton" userId="S::n9873929@qut.edu.au::8d63a1dc-a74c-4d4e-a309-6e7c38c70b46" providerId="AD" clId="Web-{DF5F8D4E-327A-9F8E-D2A7-D33296848D93}" dt="2021-05-10T04:32:42.221" v="2343"/>
          <ac:spMkLst>
            <pc:docMk/>
            <pc:sldMk cId="30329214" sldId="259"/>
            <ac:spMk id="73" creationId="{B3E85AE1-635C-4A57-9E59-5D64749693A2}"/>
          </ac:spMkLst>
        </pc:spChg>
        <pc:picChg chg="add">
          <ac:chgData name="Abby Templeton" userId="S::n9873929@qut.edu.au::8d63a1dc-a74c-4d4e-a309-6e7c38c70b46" providerId="AD" clId="Web-{DF5F8D4E-327A-9F8E-D2A7-D33296848D93}" dt="2021-05-10T04:32:41.893" v="2309"/>
          <ac:picMkLst>
            <pc:docMk/>
            <pc:sldMk cId="30329214" sldId="259"/>
            <ac:picMk id="5" creationId="{5E842395-E3B3-4456-9864-0D7596672D39}"/>
          </ac:picMkLst>
        </pc:picChg>
        <pc:picChg chg="add">
          <ac:chgData name="Abby Templeton" userId="S::n9873929@qut.edu.au::8d63a1dc-a74c-4d4e-a309-6e7c38c70b46" providerId="AD" clId="Web-{DF5F8D4E-327A-9F8E-D2A7-D33296848D93}" dt="2021-05-10T04:32:41.908" v="2313"/>
          <ac:picMkLst>
            <pc:docMk/>
            <pc:sldMk cId="30329214" sldId="259"/>
            <ac:picMk id="13" creationId="{24ADFA6E-00D7-4FEA-8F03-671D999AA8C4}"/>
          </ac:picMkLst>
        </pc:picChg>
        <pc:picChg chg="add mod">
          <ac:chgData name="Abby Templeton" userId="S::n9873929@qut.edu.au::8d63a1dc-a74c-4d4e-a309-6e7c38c70b46" providerId="AD" clId="Web-{DF5F8D4E-327A-9F8E-D2A7-D33296848D93}" dt="2021-05-10T04:33:14.989" v="2384" actId="1076"/>
          <ac:picMkLst>
            <pc:docMk/>
            <pc:sldMk cId="30329214" sldId="259"/>
            <ac:picMk id="15" creationId="{F9BCC5A2-7A56-451F-8FE0-327A7EED36FA}"/>
          </ac:picMkLst>
        </pc:picChg>
        <pc:picChg chg="add">
          <ac:chgData name="Abby Templeton" userId="S::n9873929@qut.edu.au::8d63a1dc-a74c-4d4e-a309-6e7c38c70b46" providerId="AD" clId="Web-{DF5F8D4E-327A-9F8E-D2A7-D33296848D93}" dt="2021-05-10T04:32:41.939" v="2315"/>
          <ac:picMkLst>
            <pc:docMk/>
            <pc:sldMk cId="30329214" sldId="259"/>
            <ac:picMk id="17" creationId="{263CBA4D-D599-4D64-8652-F52F9A0DA485}"/>
          </ac:picMkLst>
        </pc:picChg>
        <pc:picChg chg="add">
          <ac:chgData name="Abby Templeton" userId="S::n9873929@qut.edu.au::8d63a1dc-a74c-4d4e-a309-6e7c38c70b46" providerId="AD" clId="Web-{DF5F8D4E-327A-9F8E-D2A7-D33296848D93}" dt="2021-05-10T04:32:41.955" v="2317"/>
          <ac:picMkLst>
            <pc:docMk/>
            <pc:sldMk cId="30329214" sldId="259"/>
            <ac:picMk id="21" creationId="{564DC210-3767-486E-AB18-EC9AAC2F191F}"/>
          </ac:picMkLst>
        </pc:picChg>
        <pc:picChg chg="add">
          <ac:chgData name="Abby Templeton" userId="S::n9873929@qut.edu.au::8d63a1dc-a74c-4d4e-a309-6e7c38c70b46" providerId="AD" clId="Web-{DF5F8D4E-327A-9F8E-D2A7-D33296848D93}" dt="2021-05-10T04:32:41.986" v="2322"/>
          <ac:picMkLst>
            <pc:docMk/>
            <pc:sldMk cId="30329214" sldId="259"/>
            <ac:picMk id="31" creationId="{F4616B0C-0559-4DC6-BC9D-9C594652C49C}"/>
          </ac:picMkLst>
        </pc:picChg>
        <pc:picChg chg="add">
          <ac:chgData name="Abby Templeton" userId="S::n9873929@qut.edu.au::8d63a1dc-a74c-4d4e-a309-6e7c38c70b46" providerId="AD" clId="Web-{DF5F8D4E-327A-9F8E-D2A7-D33296848D93}" dt="2021-05-10T04:32:42.002" v="2324"/>
          <ac:picMkLst>
            <pc:docMk/>
            <pc:sldMk cId="30329214" sldId="259"/>
            <ac:picMk id="35" creationId="{C9937A13-DDF1-4FB2-875F-4A9C200D9D66}"/>
          </ac:picMkLst>
        </pc:picChg>
        <pc:picChg chg="add">
          <ac:chgData name="Abby Templeton" userId="S::n9873929@qut.edu.au::8d63a1dc-a74c-4d4e-a309-6e7c38c70b46" providerId="AD" clId="Web-{DF5F8D4E-327A-9F8E-D2A7-D33296848D93}" dt="2021-05-10T04:32:42.018" v="2325"/>
          <ac:picMkLst>
            <pc:docMk/>
            <pc:sldMk cId="30329214" sldId="259"/>
            <ac:picMk id="37" creationId="{C15C61F0-178A-42FF-92FE-F2BB1B0F004E}"/>
          </ac:picMkLst>
        </pc:picChg>
        <pc:cxnChg chg="add">
          <ac:chgData name="Abby Templeton" userId="S::n9873929@qut.edu.au::8d63a1dc-a74c-4d4e-a309-6e7c38c70b46" providerId="AD" clId="Web-{DF5F8D4E-327A-9F8E-D2A7-D33296848D93}" dt="2021-05-10T04:32:41.893" v="2310"/>
          <ac:cxnSpMkLst>
            <pc:docMk/>
            <pc:sldMk cId="30329214" sldId="259"/>
            <ac:cxnSpMk id="7" creationId="{27A27656-E2DE-4AFC-8FCF-0BB579C75BFF}"/>
          </ac:cxnSpMkLst>
        </pc:cxnChg>
        <pc:cxnChg chg="add">
          <ac:chgData name="Abby Templeton" userId="S::n9873929@qut.edu.au::8d63a1dc-a74c-4d4e-a309-6e7c38c70b46" providerId="AD" clId="Web-{DF5F8D4E-327A-9F8E-D2A7-D33296848D93}" dt="2021-05-10T04:32:41.893" v="2311"/>
          <ac:cxnSpMkLst>
            <pc:docMk/>
            <pc:sldMk cId="30329214" sldId="259"/>
            <ac:cxnSpMk id="9" creationId="{7881F0A5-40A3-4FF1-A9A3-3B38F4CEE2C3}"/>
          </ac:cxnSpMkLst>
        </pc:cxnChg>
        <pc:cxnChg chg="add">
          <ac:chgData name="Abby Templeton" userId="S::n9873929@qut.edu.au::8d63a1dc-a74c-4d4e-a309-6e7c38c70b46" providerId="AD" clId="Web-{DF5F8D4E-327A-9F8E-D2A7-D33296848D93}" dt="2021-05-10T04:32:41.908" v="2312"/>
          <ac:cxnSpMkLst>
            <pc:docMk/>
            <pc:sldMk cId="30329214" sldId="259"/>
            <ac:cxnSpMk id="11" creationId="{E8B817BC-9614-42AF-A823-B7257F4AD7C6}"/>
          </ac:cxnSpMkLst>
        </pc:cxnChg>
        <pc:cxnChg chg="add">
          <ac:chgData name="Abby Templeton" userId="S::n9873929@qut.edu.au::8d63a1dc-a74c-4d4e-a309-6e7c38c70b46" providerId="AD" clId="Web-{DF5F8D4E-327A-9F8E-D2A7-D33296848D93}" dt="2021-05-10T04:32:41.939" v="2316"/>
          <ac:cxnSpMkLst>
            <pc:docMk/>
            <pc:sldMk cId="30329214" sldId="259"/>
            <ac:cxnSpMk id="19" creationId="{0C07D6F8-BFC2-4CC4-81B5-36097DC8EB9B}"/>
          </ac:cxnSpMkLst>
        </pc:cxnChg>
        <pc:cxnChg chg="add">
          <ac:chgData name="Abby Templeton" userId="S::n9873929@qut.edu.au::8d63a1dc-a74c-4d4e-a309-6e7c38c70b46" providerId="AD" clId="Web-{DF5F8D4E-327A-9F8E-D2A7-D33296848D93}" dt="2021-05-10T04:32:41.971" v="2319"/>
          <ac:cxnSpMkLst>
            <pc:docMk/>
            <pc:sldMk cId="30329214" sldId="259"/>
            <ac:cxnSpMk id="25" creationId="{1D3EAA2A-A4E0-4D04-85EF-1800A0138AA4}"/>
          </ac:cxnSpMkLst>
        </pc:cxnChg>
        <pc:cxnChg chg="add">
          <ac:chgData name="Abby Templeton" userId="S::n9873929@qut.edu.au::8d63a1dc-a74c-4d4e-a309-6e7c38c70b46" providerId="AD" clId="Web-{DF5F8D4E-327A-9F8E-D2A7-D33296848D93}" dt="2021-05-10T04:32:41.971" v="2320"/>
          <ac:cxnSpMkLst>
            <pc:docMk/>
            <pc:sldMk cId="30329214" sldId="259"/>
            <ac:cxnSpMk id="27" creationId="{4D9F0E56-7316-4742-BD93-5B2F1B88D1B1}"/>
          </ac:cxnSpMkLst>
        </pc:cxnChg>
        <pc:cxnChg chg="add">
          <ac:chgData name="Abby Templeton" userId="S::n9873929@qut.edu.au::8d63a1dc-a74c-4d4e-a309-6e7c38c70b46" providerId="AD" clId="Web-{DF5F8D4E-327A-9F8E-D2A7-D33296848D93}" dt="2021-05-10T04:32:41.986" v="2321"/>
          <ac:cxnSpMkLst>
            <pc:docMk/>
            <pc:sldMk cId="30329214" sldId="259"/>
            <ac:cxnSpMk id="29" creationId="{59EFFEA3-01A1-4516-8AF5-450D4E8594BD}"/>
          </ac:cxnSpMkLst>
        </pc:cxnChg>
        <pc:cxnChg chg="add">
          <ac:chgData name="Abby Templeton" userId="S::n9873929@qut.edu.au::8d63a1dc-a74c-4d4e-a309-6e7c38c70b46" providerId="AD" clId="Web-{DF5F8D4E-327A-9F8E-D2A7-D33296848D93}" dt="2021-05-10T04:32:42.002" v="2323"/>
          <ac:cxnSpMkLst>
            <pc:docMk/>
            <pc:sldMk cId="30329214" sldId="259"/>
            <ac:cxnSpMk id="33" creationId="{D0A082D8-9E04-43A8-B48D-6A3B049C2CF3}"/>
          </ac:cxnSpMkLst>
        </pc:cxnChg>
        <pc:cxnChg chg="add">
          <ac:chgData name="Abby Templeton" userId="S::n9873929@qut.edu.au::8d63a1dc-a74c-4d4e-a309-6e7c38c70b46" providerId="AD" clId="Web-{DF5F8D4E-327A-9F8E-D2A7-D33296848D93}" dt="2021-05-10T04:32:42.205" v="2342"/>
          <ac:cxnSpMkLst>
            <pc:docMk/>
            <pc:sldMk cId="30329214" sldId="259"/>
            <ac:cxnSpMk id="71" creationId="{8BE5CA49-A472-4DA9-803A-EE6A9F2AAAEC}"/>
          </ac:cxnSpMkLst>
        </pc:cxnChg>
        <pc:cxnChg chg="add">
          <ac:chgData name="Abby Templeton" userId="S::n9873929@qut.edu.au::8d63a1dc-a74c-4d4e-a309-6e7c38c70b46" providerId="AD" clId="Web-{DF5F8D4E-327A-9F8E-D2A7-D33296848D93}" dt="2021-05-10T04:32:42.252" v="2344"/>
          <ac:cxnSpMkLst>
            <pc:docMk/>
            <pc:sldMk cId="30329214" sldId="259"/>
            <ac:cxnSpMk id="75" creationId="{4B826A92-8EEA-41F1-A784-FD7ADDE99899}"/>
          </ac:cxnSpMkLst>
        </pc:cxnChg>
      </pc:sldChg>
      <pc:sldChg chg="addSp delSp modSp add replId">
        <pc:chgData name="Abby Templeton" userId="S::n9873929@qut.edu.au::8d63a1dc-a74c-4d4e-a309-6e7c38c70b46" providerId="AD" clId="Web-{DF5F8D4E-327A-9F8E-D2A7-D33296848D93}" dt="2021-05-10T04:37:04.354" v="2480" actId="1076"/>
        <pc:sldMkLst>
          <pc:docMk/>
          <pc:sldMk cId="3297153976" sldId="260"/>
        </pc:sldMkLst>
        <pc:spChg chg="del">
          <ac:chgData name="Abby Templeton" userId="S::n9873929@qut.edu.au::8d63a1dc-a74c-4d4e-a309-6e7c38c70b46" providerId="AD" clId="Web-{DF5F8D4E-327A-9F8E-D2A7-D33296848D93}" dt="2021-05-10T04:32:51.018" v="2363"/>
          <ac:spMkLst>
            <pc:docMk/>
            <pc:sldMk cId="3297153976" sldId="260"/>
            <ac:spMk id="4" creationId="{E4D28AC7-00BC-49D2-9B79-E42498AB6055}"/>
          </ac:spMkLst>
        </pc:spChg>
        <pc:spChg chg="mod">
          <ac:chgData name="Abby Templeton" userId="S::n9873929@qut.edu.au::8d63a1dc-a74c-4d4e-a309-6e7c38c70b46" providerId="AD" clId="Web-{DF5F8D4E-327A-9F8E-D2A7-D33296848D93}" dt="2021-05-10T04:37:04.354" v="2480" actId="1076"/>
          <ac:spMkLst>
            <pc:docMk/>
            <pc:sldMk cId="3297153976" sldId="260"/>
            <ac:spMk id="9" creationId="{7AFFB6E5-8750-4E38-B8CA-068689BB8445}"/>
          </ac:spMkLst>
        </pc:spChg>
        <pc:spChg chg="add mod">
          <ac:chgData name="Abby Templeton" userId="S::n9873929@qut.edu.au::8d63a1dc-a74c-4d4e-a309-6e7c38c70b46" providerId="AD" clId="Web-{DF5F8D4E-327A-9F8E-D2A7-D33296848D93}" dt="2021-05-10T04:36:32.789" v="2479" actId="1076"/>
          <ac:spMkLst>
            <pc:docMk/>
            <pc:sldMk cId="3297153976" sldId="260"/>
            <ac:spMk id="10" creationId="{67CB0E4A-DC22-48A9-8226-7E320FB707AB}"/>
          </ac:spMkLst>
        </pc:spChg>
        <pc:spChg chg="del">
          <ac:chgData name="Abby Templeton" userId="S::n9873929@qut.edu.au::8d63a1dc-a74c-4d4e-a309-6e7c38c70b46" providerId="AD" clId="Web-{DF5F8D4E-327A-9F8E-D2A7-D33296848D93}" dt="2021-05-10T04:32:51.003" v="2349"/>
          <ac:spMkLst>
            <pc:docMk/>
            <pc:sldMk cId="3297153976" sldId="260"/>
            <ac:spMk id="11" creationId="{9B73A882-B1DD-474D-AAB8-76E7541B7EF8}"/>
          </ac:spMkLst>
        </pc:spChg>
        <pc:spChg chg="del">
          <ac:chgData name="Abby Templeton" userId="S::n9873929@qut.edu.au::8d63a1dc-a74c-4d4e-a309-6e7c38c70b46" providerId="AD" clId="Web-{DF5F8D4E-327A-9F8E-D2A7-D33296848D93}" dt="2021-05-10T04:32:51.034" v="2371"/>
          <ac:spMkLst>
            <pc:docMk/>
            <pc:sldMk cId="3297153976" sldId="260"/>
            <ac:spMk id="21" creationId="{793864E3-3C6A-4A86-BAA9-C3A05D96E743}"/>
          </ac:spMkLst>
        </pc:spChg>
        <pc:spChg chg="del">
          <ac:chgData name="Abby Templeton" userId="S::n9873929@qut.edu.au::8d63a1dc-a74c-4d4e-a309-6e7c38c70b46" providerId="AD" clId="Web-{DF5F8D4E-327A-9F8E-D2A7-D33296848D93}" dt="2021-05-10T04:32:51.018" v="2362"/>
          <ac:spMkLst>
            <pc:docMk/>
            <pc:sldMk cId="3297153976" sldId="260"/>
            <ac:spMk id="33" creationId="{B1BC1021-287B-4378-A1D5-404686B9EB90}"/>
          </ac:spMkLst>
        </pc:spChg>
        <pc:spChg chg="del">
          <ac:chgData name="Abby Templeton" userId="S::n9873929@qut.edu.au::8d63a1dc-a74c-4d4e-a309-6e7c38c70b46" providerId="AD" clId="Web-{DF5F8D4E-327A-9F8E-D2A7-D33296848D93}" dt="2021-05-10T04:32:51.018" v="2361"/>
          <ac:spMkLst>
            <pc:docMk/>
            <pc:sldMk cId="3297153976" sldId="260"/>
            <ac:spMk id="34" creationId="{0D008768-993E-4289-AC06-49F9D7E84617}"/>
          </ac:spMkLst>
        </pc:spChg>
        <pc:spChg chg="del">
          <ac:chgData name="Abby Templeton" userId="S::n9873929@qut.edu.au::8d63a1dc-a74c-4d4e-a309-6e7c38c70b46" providerId="AD" clId="Web-{DF5F8D4E-327A-9F8E-D2A7-D33296848D93}" dt="2021-05-10T04:32:51.018" v="2360"/>
          <ac:spMkLst>
            <pc:docMk/>
            <pc:sldMk cId="3297153976" sldId="260"/>
            <ac:spMk id="35" creationId="{9AE6D701-17AA-4AF9-893A-C8ACDE87FA64}"/>
          </ac:spMkLst>
        </pc:spChg>
        <pc:spChg chg="del">
          <ac:chgData name="Abby Templeton" userId="S::n9873929@qut.edu.au::8d63a1dc-a74c-4d4e-a309-6e7c38c70b46" providerId="AD" clId="Web-{DF5F8D4E-327A-9F8E-D2A7-D33296848D93}" dt="2021-05-10T04:32:51.018" v="2359"/>
          <ac:spMkLst>
            <pc:docMk/>
            <pc:sldMk cId="3297153976" sldId="260"/>
            <ac:spMk id="36" creationId="{972A73C0-567E-44E4-B534-FD6F3B7E8C9A}"/>
          </ac:spMkLst>
        </pc:spChg>
        <pc:spChg chg="del">
          <ac:chgData name="Abby Templeton" userId="S::n9873929@qut.edu.au::8d63a1dc-a74c-4d4e-a309-6e7c38c70b46" providerId="AD" clId="Web-{DF5F8D4E-327A-9F8E-D2A7-D33296848D93}" dt="2021-05-10T04:32:51.018" v="2358"/>
          <ac:spMkLst>
            <pc:docMk/>
            <pc:sldMk cId="3297153976" sldId="260"/>
            <ac:spMk id="37" creationId="{C8B04B15-27C6-4531-98D6-39713FA4480D}"/>
          </ac:spMkLst>
        </pc:spChg>
        <pc:spChg chg="del">
          <ac:chgData name="Abby Templeton" userId="S::n9873929@qut.edu.au::8d63a1dc-a74c-4d4e-a309-6e7c38c70b46" providerId="AD" clId="Web-{DF5F8D4E-327A-9F8E-D2A7-D33296848D93}" dt="2021-05-10T04:32:51.018" v="2357"/>
          <ac:spMkLst>
            <pc:docMk/>
            <pc:sldMk cId="3297153976" sldId="260"/>
            <ac:spMk id="38" creationId="{A508B3E0-EDBF-4C93-ADDD-383B94F3DDEE}"/>
          </ac:spMkLst>
        </pc:spChg>
        <pc:spChg chg="del">
          <ac:chgData name="Abby Templeton" userId="S::n9873929@qut.edu.au::8d63a1dc-a74c-4d4e-a309-6e7c38c70b46" providerId="AD" clId="Web-{DF5F8D4E-327A-9F8E-D2A7-D33296848D93}" dt="2021-05-10T04:32:51.018" v="2356"/>
          <ac:spMkLst>
            <pc:docMk/>
            <pc:sldMk cId="3297153976" sldId="260"/>
            <ac:spMk id="39" creationId="{38F0623C-BD08-494A-A2BF-9E25121E84C3}"/>
          </ac:spMkLst>
        </pc:spChg>
        <pc:spChg chg="del">
          <ac:chgData name="Abby Templeton" userId="S::n9873929@qut.edu.au::8d63a1dc-a74c-4d4e-a309-6e7c38c70b46" providerId="AD" clId="Web-{DF5F8D4E-327A-9F8E-D2A7-D33296848D93}" dt="2021-05-10T04:32:51.018" v="2355"/>
          <ac:spMkLst>
            <pc:docMk/>
            <pc:sldMk cId="3297153976" sldId="260"/>
            <ac:spMk id="40" creationId="{3E15FA22-91F8-4364-B29D-04E55B9BF1C1}"/>
          </ac:spMkLst>
        </pc:spChg>
        <pc:spChg chg="del">
          <ac:chgData name="Abby Templeton" userId="S::n9873929@qut.edu.au::8d63a1dc-a74c-4d4e-a309-6e7c38c70b46" providerId="AD" clId="Web-{DF5F8D4E-327A-9F8E-D2A7-D33296848D93}" dt="2021-05-10T04:32:51.018" v="2354"/>
          <ac:spMkLst>
            <pc:docMk/>
            <pc:sldMk cId="3297153976" sldId="260"/>
            <ac:spMk id="41" creationId="{674E4563-93F1-4C61-A815-70BE4DC79F1E}"/>
          </ac:spMkLst>
        </pc:spChg>
        <pc:spChg chg="del">
          <ac:chgData name="Abby Templeton" userId="S::n9873929@qut.edu.au::8d63a1dc-a74c-4d4e-a309-6e7c38c70b46" providerId="AD" clId="Web-{DF5F8D4E-327A-9F8E-D2A7-D33296848D93}" dt="2021-05-10T04:32:51.018" v="2353"/>
          <ac:spMkLst>
            <pc:docMk/>
            <pc:sldMk cId="3297153976" sldId="260"/>
            <ac:spMk id="42" creationId="{6AFA3B85-8EE0-4C33-934E-D23BF8EF57C6}"/>
          </ac:spMkLst>
        </pc:spChg>
        <pc:spChg chg="del">
          <ac:chgData name="Abby Templeton" userId="S::n9873929@qut.edu.au::8d63a1dc-a74c-4d4e-a309-6e7c38c70b46" providerId="AD" clId="Web-{DF5F8D4E-327A-9F8E-D2A7-D33296848D93}" dt="2021-05-10T04:32:51.018" v="2352"/>
          <ac:spMkLst>
            <pc:docMk/>
            <pc:sldMk cId="3297153976" sldId="260"/>
            <ac:spMk id="43" creationId="{174B37A4-EC58-4B6E-8BD7-C335F18925A3}"/>
          </ac:spMkLst>
        </pc:spChg>
        <pc:spChg chg="del">
          <ac:chgData name="Abby Templeton" userId="S::n9873929@qut.edu.au::8d63a1dc-a74c-4d4e-a309-6e7c38c70b46" providerId="AD" clId="Web-{DF5F8D4E-327A-9F8E-D2A7-D33296848D93}" dt="2021-05-10T04:32:51.018" v="2351"/>
          <ac:spMkLst>
            <pc:docMk/>
            <pc:sldMk cId="3297153976" sldId="260"/>
            <ac:spMk id="44" creationId="{422C5A5E-B03B-4D3B-9F1E-77697444D8BB}"/>
          </ac:spMkLst>
        </pc:spChg>
        <pc:spChg chg="del">
          <ac:chgData name="Abby Templeton" userId="S::n9873929@qut.edu.au::8d63a1dc-a74c-4d4e-a309-6e7c38c70b46" providerId="AD" clId="Web-{DF5F8D4E-327A-9F8E-D2A7-D33296848D93}" dt="2021-05-10T04:32:51.018" v="2350"/>
          <ac:spMkLst>
            <pc:docMk/>
            <pc:sldMk cId="3297153976" sldId="260"/>
            <ac:spMk id="45" creationId="{1AFDBBDC-3679-47E6-8A70-02E8AEB6468F}"/>
          </ac:spMkLst>
        </pc:spChg>
        <pc:spChg chg="del">
          <ac:chgData name="Abby Templeton" userId="S::n9873929@qut.edu.au::8d63a1dc-a74c-4d4e-a309-6e7c38c70b46" providerId="AD" clId="Web-{DF5F8D4E-327A-9F8E-D2A7-D33296848D93}" dt="2021-05-10T04:32:51.003" v="2348"/>
          <ac:spMkLst>
            <pc:docMk/>
            <pc:sldMk cId="3297153976" sldId="260"/>
            <ac:spMk id="48" creationId="{B890579F-46E6-4F9B-B103-480B1FBFE6E3}"/>
          </ac:spMkLst>
        </pc:spChg>
        <pc:spChg chg="del">
          <ac:chgData name="Abby Templeton" userId="S::n9873929@qut.edu.au::8d63a1dc-a74c-4d4e-a309-6e7c38c70b46" providerId="AD" clId="Web-{DF5F8D4E-327A-9F8E-D2A7-D33296848D93}" dt="2021-05-10T04:32:51.003" v="2346"/>
          <ac:spMkLst>
            <pc:docMk/>
            <pc:sldMk cId="3297153976" sldId="260"/>
            <ac:spMk id="50" creationId="{8E2EC63F-2E0F-4844-9B0A-64D6BB47785B}"/>
          </ac:spMkLst>
        </pc:spChg>
        <pc:spChg chg="mod">
          <ac:chgData name="Abby Templeton" userId="S::n9873929@qut.edu.au::8d63a1dc-a74c-4d4e-a309-6e7c38c70b46" providerId="AD" clId="Web-{DF5F8D4E-327A-9F8E-D2A7-D33296848D93}" dt="2021-05-10T04:35:42.737" v="2471" actId="1076"/>
          <ac:spMkLst>
            <pc:docMk/>
            <pc:sldMk cId="3297153976" sldId="260"/>
            <ac:spMk id="55" creationId="{93804E1E-0F46-49E4-8E89-91AD3315A0DE}"/>
          </ac:spMkLst>
        </pc:spChg>
        <pc:spChg chg="del">
          <ac:chgData name="Abby Templeton" userId="S::n9873929@qut.edu.au::8d63a1dc-a74c-4d4e-a309-6e7c38c70b46" providerId="AD" clId="Web-{DF5F8D4E-327A-9F8E-D2A7-D33296848D93}" dt="2021-05-10T04:32:05.796" v="2307"/>
          <ac:spMkLst>
            <pc:docMk/>
            <pc:sldMk cId="3297153976" sldId="260"/>
            <ac:spMk id="56" creationId="{4D635631-5027-4D51-B0CB-E7E55706064F}"/>
          </ac:spMkLst>
        </pc:spChg>
        <pc:spChg chg="mod">
          <ac:chgData name="Abby Templeton" userId="S::n9873929@qut.edu.au::8d63a1dc-a74c-4d4e-a309-6e7c38c70b46" providerId="AD" clId="Web-{DF5F8D4E-327A-9F8E-D2A7-D33296848D93}" dt="2021-05-10T04:36:20.537" v="2476" actId="1076"/>
          <ac:spMkLst>
            <pc:docMk/>
            <pc:sldMk cId="3297153976" sldId="260"/>
            <ac:spMk id="57" creationId="{D03C050F-4392-4421-B5B0-DB9AC39D8B3B}"/>
          </ac:spMkLst>
        </pc:spChg>
        <pc:spChg chg="add mod">
          <ac:chgData name="Abby Templeton" userId="S::n9873929@qut.edu.au::8d63a1dc-a74c-4d4e-a309-6e7c38c70b46" providerId="AD" clId="Web-{DF5F8D4E-327A-9F8E-D2A7-D33296848D93}" dt="2021-05-10T04:33:43.961" v="2432" actId="1076"/>
          <ac:spMkLst>
            <pc:docMk/>
            <pc:sldMk cId="3297153976" sldId="260"/>
            <ac:spMk id="67" creationId="{2FB682D3-A1F1-4DBC-92BF-F8F6E6979321}"/>
          </ac:spMkLst>
        </pc:spChg>
        <pc:spChg chg="add mod">
          <ac:chgData name="Abby Templeton" userId="S::n9873929@qut.edu.au::8d63a1dc-a74c-4d4e-a309-6e7c38c70b46" providerId="AD" clId="Web-{DF5F8D4E-327A-9F8E-D2A7-D33296848D93}" dt="2021-05-10T04:33:44.476" v="2440" actId="1076"/>
          <ac:spMkLst>
            <pc:docMk/>
            <pc:sldMk cId="3297153976" sldId="260"/>
            <ac:spMk id="83" creationId="{6646F3B3-E992-4B97-87F4-A9F105164893}"/>
          </ac:spMkLst>
        </pc:spChg>
        <pc:spChg chg="add mod">
          <ac:chgData name="Abby Templeton" userId="S::n9873929@qut.edu.au::8d63a1dc-a74c-4d4e-a309-6e7c38c70b46" providerId="AD" clId="Web-{DF5F8D4E-327A-9F8E-D2A7-D33296848D93}" dt="2021-05-10T04:33:44.539" v="2441" actId="1076"/>
          <ac:spMkLst>
            <pc:docMk/>
            <pc:sldMk cId="3297153976" sldId="260"/>
            <ac:spMk id="85" creationId="{B639367B-2649-485E-A3B2-E17D022023B9}"/>
          </ac:spMkLst>
        </pc:spChg>
        <pc:spChg chg="add mod">
          <ac:chgData name="Abby Templeton" userId="S::n9873929@qut.edu.au::8d63a1dc-a74c-4d4e-a309-6e7c38c70b46" providerId="AD" clId="Web-{DF5F8D4E-327A-9F8E-D2A7-D33296848D93}" dt="2021-05-10T04:33:44.601" v="2442" actId="1076"/>
          <ac:spMkLst>
            <pc:docMk/>
            <pc:sldMk cId="3297153976" sldId="260"/>
            <ac:spMk id="87" creationId="{E92BF3B3-0F2C-492E-B642-307B38A5DB5E}"/>
          </ac:spMkLst>
        </pc:spChg>
        <pc:spChg chg="add mod">
          <ac:chgData name="Abby Templeton" userId="S::n9873929@qut.edu.au::8d63a1dc-a74c-4d4e-a309-6e7c38c70b46" providerId="AD" clId="Web-{DF5F8D4E-327A-9F8E-D2A7-D33296848D93}" dt="2021-05-10T04:33:44.679" v="2443" actId="1076"/>
          <ac:spMkLst>
            <pc:docMk/>
            <pc:sldMk cId="3297153976" sldId="260"/>
            <ac:spMk id="89" creationId="{7C052CA7-08F7-43C3-B43B-BFB72CCA209C}"/>
          </ac:spMkLst>
        </pc:spChg>
        <pc:spChg chg="add mod">
          <ac:chgData name="Abby Templeton" userId="S::n9873929@qut.edu.au::8d63a1dc-a74c-4d4e-a309-6e7c38c70b46" providerId="AD" clId="Web-{DF5F8D4E-327A-9F8E-D2A7-D33296848D93}" dt="2021-05-10T04:33:44.742" v="2444" actId="1076"/>
          <ac:spMkLst>
            <pc:docMk/>
            <pc:sldMk cId="3297153976" sldId="260"/>
            <ac:spMk id="91" creationId="{87EF6D09-CEDC-49F0-8775-4514F4E2A091}"/>
          </ac:spMkLst>
        </pc:spChg>
        <pc:spChg chg="add mod">
          <ac:chgData name="Abby Templeton" userId="S::n9873929@qut.edu.au::8d63a1dc-a74c-4d4e-a309-6e7c38c70b46" providerId="AD" clId="Web-{DF5F8D4E-327A-9F8E-D2A7-D33296848D93}" dt="2021-05-10T04:33:44.805" v="2445" actId="1076"/>
          <ac:spMkLst>
            <pc:docMk/>
            <pc:sldMk cId="3297153976" sldId="260"/>
            <ac:spMk id="93" creationId="{BF792FC6-C870-4871-8C6D-587082CF3793}"/>
          </ac:spMkLst>
        </pc:spChg>
        <pc:spChg chg="add mod">
          <ac:chgData name="Abby Templeton" userId="S::n9873929@qut.edu.au::8d63a1dc-a74c-4d4e-a309-6e7c38c70b46" providerId="AD" clId="Web-{DF5F8D4E-327A-9F8E-D2A7-D33296848D93}" dt="2021-05-10T04:33:44.867" v="2446" actId="1076"/>
          <ac:spMkLst>
            <pc:docMk/>
            <pc:sldMk cId="3297153976" sldId="260"/>
            <ac:spMk id="95" creationId="{89E3AD5E-6569-4AE6-8A5C-D944B2D5B559}"/>
          </ac:spMkLst>
        </pc:spChg>
        <pc:spChg chg="add mod">
          <ac:chgData name="Abby Templeton" userId="S::n9873929@qut.edu.au::8d63a1dc-a74c-4d4e-a309-6e7c38c70b46" providerId="AD" clId="Web-{DF5F8D4E-327A-9F8E-D2A7-D33296848D93}" dt="2021-05-10T04:33:44.929" v="2447" actId="1076"/>
          <ac:spMkLst>
            <pc:docMk/>
            <pc:sldMk cId="3297153976" sldId="260"/>
            <ac:spMk id="97" creationId="{3F85778D-E884-4D1C-89E9-AA65BF672E68}"/>
          </ac:spMkLst>
        </pc:spChg>
        <pc:spChg chg="add mod">
          <ac:chgData name="Abby Templeton" userId="S::n9873929@qut.edu.au::8d63a1dc-a74c-4d4e-a309-6e7c38c70b46" providerId="AD" clId="Web-{DF5F8D4E-327A-9F8E-D2A7-D33296848D93}" dt="2021-05-10T04:33:44.992" v="2448" actId="1076"/>
          <ac:spMkLst>
            <pc:docMk/>
            <pc:sldMk cId="3297153976" sldId="260"/>
            <ac:spMk id="99" creationId="{5CE2F563-7721-49E0-A04B-EEF26D36C3FC}"/>
          </ac:spMkLst>
        </pc:spChg>
        <pc:spChg chg="add mod">
          <ac:chgData name="Abby Templeton" userId="S::n9873929@qut.edu.au::8d63a1dc-a74c-4d4e-a309-6e7c38c70b46" providerId="AD" clId="Web-{DF5F8D4E-327A-9F8E-D2A7-D33296848D93}" dt="2021-05-10T04:33:45.054" v="2449" actId="1076"/>
          <ac:spMkLst>
            <pc:docMk/>
            <pc:sldMk cId="3297153976" sldId="260"/>
            <ac:spMk id="101" creationId="{29EA8CCA-FA4A-45CB-B47D-23612BE1D9BE}"/>
          </ac:spMkLst>
        </pc:spChg>
        <pc:spChg chg="add mod">
          <ac:chgData name="Abby Templeton" userId="S::n9873929@qut.edu.au::8d63a1dc-a74c-4d4e-a309-6e7c38c70b46" providerId="AD" clId="Web-{DF5F8D4E-327A-9F8E-D2A7-D33296848D93}" dt="2021-05-10T04:33:45.117" v="2450" actId="1076"/>
          <ac:spMkLst>
            <pc:docMk/>
            <pc:sldMk cId="3297153976" sldId="260"/>
            <ac:spMk id="103" creationId="{7DD45A0B-F503-4168-8403-77B32D6704FD}"/>
          </ac:spMkLst>
        </pc:spChg>
        <pc:spChg chg="add mod">
          <ac:chgData name="Abby Templeton" userId="S::n9873929@qut.edu.au::8d63a1dc-a74c-4d4e-a309-6e7c38c70b46" providerId="AD" clId="Web-{DF5F8D4E-327A-9F8E-D2A7-D33296848D93}" dt="2021-05-10T04:33:45.211" v="2451" actId="1076"/>
          <ac:spMkLst>
            <pc:docMk/>
            <pc:sldMk cId="3297153976" sldId="260"/>
            <ac:spMk id="105" creationId="{53D11690-6863-432C-9740-15C4B8CBA1A3}"/>
          </ac:spMkLst>
        </pc:spChg>
        <pc:spChg chg="add mod">
          <ac:chgData name="Abby Templeton" userId="S::n9873929@qut.edu.au::8d63a1dc-a74c-4d4e-a309-6e7c38c70b46" providerId="AD" clId="Web-{DF5F8D4E-327A-9F8E-D2A7-D33296848D93}" dt="2021-05-10T04:33:45.289" v="2452" actId="1076"/>
          <ac:spMkLst>
            <pc:docMk/>
            <pc:sldMk cId="3297153976" sldId="260"/>
            <ac:spMk id="107" creationId="{3E912BF1-F6B3-46F6-8543-E3172273840E}"/>
          </ac:spMkLst>
        </pc:spChg>
        <pc:spChg chg="add mod">
          <ac:chgData name="Abby Templeton" userId="S::n9873929@qut.edu.au::8d63a1dc-a74c-4d4e-a309-6e7c38c70b46" providerId="AD" clId="Web-{DF5F8D4E-327A-9F8E-D2A7-D33296848D93}" dt="2021-05-10T04:35:19.751" v="2470" actId="1076"/>
          <ac:spMkLst>
            <pc:docMk/>
            <pc:sldMk cId="3297153976" sldId="260"/>
            <ac:spMk id="109" creationId="{03771025-3F2C-4C6F-8AE6-734E42BA1B80}"/>
          </ac:spMkLst>
        </pc:spChg>
        <pc:spChg chg="add mod">
          <ac:chgData name="Abby Templeton" userId="S::n9873929@qut.edu.au::8d63a1dc-a74c-4d4e-a309-6e7c38c70b46" providerId="AD" clId="Web-{DF5F8D4E-327A-9F8E-D2A7-D33296848D93}" dt="2021-05-10T04:33:45.429" v="2454" actId="1076"/>
          <ac:spMkLst>
            <pc:docMk/>
            <pc:sldMk cId="3297153976" sldId="260"/>
            <ac:spMk id="111" creationId="{0AB4A51C-08F4-4BAB-B20C-B75763248007}"/>
          </ac:spMkLst>
        </pc:spChg>
        <pc:spChg chg="add mod">
          <ac:chgData name="Abby Templeton" userId="S::n9873929@qut.edu.au::8d63a1dc-a74c-4d4e-a309-6e7c38c70b46" providerId="AD" clId="Web-{DF5F8D4E-327A-9F8E-D2A7-D33296848D93}" dt="2021-05-10T04:33:45.492" v="2455" actId="1076"/>
          <ac:spMkLst>
            <pc:docMk/>
            <pc:sldMk cId="3297153976" sldId="260"/>
            <ac:spMk id="113" creationId="{BA66AEDC-5634-4D03-B437-4B13A8DDF2BF}"/>
          </ac:spMkLst>
        </pc:spChg>
        <pc:spChg chg="add mod">
          <ac:chgData name="Abby Templeton" userId="S::n9873929@qut.edu.au::8d63a1dc-a74c-4d4e-a309-6e7c38c70b46" providerId="AD" clId="Web-{DF5F8D4E-327A-9F8E-D2A7-D33296848D93}" dt="2021-05-10T04:33:45.617" v="2457" actId="1076"/>
          <ac:spMkLst>
            <pc:docMk/>
            <pc:sldMk cId="3297153976" sldId="260"/>
            <ac:spMk id="117" creationId="{B61F5A8F-0EE3-4B2E-9AF5-3EEB8BED3499}"/>
          </ac:spMkLst>
        </pc:spChg>
        <pc:picChg chg="del">
          <ac:chgData name="Abby Templeton" userId="S::n9873929@qut.edu.au::8d63a1dc-a74c-4d4e-a309-6e7c38c70b46" providerId="AD" clId="Web-{DF5F8D4E-327A-9F8E-D2A7-D33296848D93}" dt="2021-05-10T04:32:51.034" v="2380"/>
          <ac:picMkLst>
            <pc:docMk/>
            <pc:sldMk cId="3297153976" sldId="260"/>
            <ac:picMk id="3" creationId="{DF735CF3-C499-4110-9336-71DEF68CA187}"/>
          </ac:picMkLst>
        </pc:picChg>
        <pc:picChg chg="add mod">
          <ac:chgData name="Abby Templeton" userId="S::n9873929@qut.edu.au::8d63a1dc-a74c-4d4e-a309-6e7c38c70b46" providerId="AD" clId="Web-{DF5F8D4E-327A-9F8E-D2A7-D33296848D93}" dt="2021-05-10T04:33:43.382" v="2423" actId="1076"/>
          <ac:picMkLst>
            <pc:docMk/>
            <pc:sldMk cId="3297153976" sldId="260"/>
            <ac:picMk id="13" creationId="{E8C53294-E39C-4BC9-AC28-B14187266CB0}"/>
          </ac:picMkLst>
        </pc:picChg>
        <pc:picChg chg="del">
          <ac:chgData name="Abby Templeton" userId="S::n9873929@qut.edu.au::8d63a1dc-a74c-4d4e-a309-6e7c38c70b46" providerId="AD" clId="Web-{DF5F8D4E-327A-9F8E-D2A7-D33296848D93}" dt="2021-05-10T04:32:51.034" v="2376"/>
          <ac:picMkLst>
            <pc:docMk/>
            <pc:sldMk cId="3297153976" sldId="260"/>
            <ac:picMk id="16" creationId="{E653AE5D-424C-42F9-8DA0-F08ECCEF9BC0}"/>
          </ac:picMkLst>
        </pc:picChg>
        <pc:picChg chg="del">
          <ac:chgData name="Abby Templeton" userId="S::n9873929@qut.edu.au::8d63a1dc-a74c-4d4e-a309-6e7c38c70b46" providerId="AD" clId="Web-{DF5F8D4E-327A-9F8E-D2A7-D33296848D93}" dt="2021-05-10T04:32:51.034" v="2375"/>
          <ac:picMkLst>
            <pc:docMk/>
            <pc:sldMk cId="3297153976" sldId="260"/>
            <ac:picMk id="17" creationId="{76377ECD-483F-4F17-9E73-1B34361388E3}"/>
          </ac:picMkLst>
        </pc:picChg>
        <pc:picChg chg="del">
          <ac:chgData name="Abby Templeton" userId="S::n9873929@qut.edu.au::8d63a1dc-a74c-4d4e-a309-6e7c38c70b46" providerId="AD" clId="Web-{DF5F8D4E-327A-9F8E-D2A7-D33296848D93}" dt="2021-05-10T04:32:51.034" v="2374"/>
          <ac:picMkLst>
            <pc:docMk/>
            <pc:sldMk cId="3297153976" sldId="260"/>
            <ac:picMk id="18" creationId="{3C6B8ADD-6C9E-48E8-BB10-7FA4B321AB5C}"/>
          </ac:picMkLst>
        </pc:picChg>
        <pc:picChg chg="del">
          <ac:chgData name="Abby Templeton" userId="S::n9873929@qut.edu.au::8d63a1dc-a74c-4d4e-a309-6e7c38c70b46" providerId="AD" clId="Web-{DF5F8D4E-327A-9F8E-D2A7-D33296848D93}" dt="2021-05-10T04:32:51.034" v="2372"/>
          <ac:picMkLst>
            <pc:docMk/>
            <pc:sldMk cId="3297153976" sldId="260"/>
            <ac:picMk id="19" creationId="{692E4468-2466-4027-8F30-33878DD291FC}"/>
          </ac:picMkLst>
        </pc:picChg>
        <pc:picChg chg="del">
          <ac:chgData name="Abby Templeton" userId="S::n9873929@qut.edu.au::8d63a1dc-a74c-4d4e-a309-6e7c38c70b46" providerId="AD" clId="Web-{DF5F8D4E-327A-9F8E-D2A7-D33296848D93}" dt="2021-05-10T04:32:51.034" v="2367"/>
          <ac:picMkLst>
            <pc:docMk/>
            <pc:sldMk cId="3297153976" sldId="260"/>
            <ac:picMk id="26" creationId="{6CF0729F-902D-4732-99B6-C0A03FF33BD4}"/>
          </ac:picMkLst>
        </pc:picChg>
        <pc:picChg chg="add mod">
          <ac:chgData name="Abby Templeton" userId="S::n9873929@qut.edu.au::8d63a1dc-a74c-4d4e-a309-6e7c38c70b46" providerId="AD" clId="Web-{DF5F8D4E-327A-9F8E-D2A7-D33296848D93}" dt="2021-05-10T04:33:43.632" v="2427" actId="1076"/>
          <ac:picMkLst>
            <pc:docMk/>
            <pc:sldMk cId="3297153976" sldId="260"/>
            <ac:picMk id="27" creationId="{2158D2A8-9275-47E6-93C5-C79E5AC5FCEB}"/>
          </ac:picMkLst>
        </pc:picChg>
        <pc:picChg chg="del">
          <ac:chgData name="Abby Templeton" userId="S::n9873929@qut.edu.au::8d63a1dc-a74c-4d4e-a309-6e7c38c70b46" providerId="AD" clId="Web-{DF5F8D4E-327A-9F8E-D2A7-D33296848D93}" dt="2021-05-10T04:32:51.018" v="2365"/>
          <ac:picMkLst>
            <pc:docMk/>
            <pc:sldMk cId="3297153976" sldId="260"/>
            <ac:picMk id="29" creationId="{6FF01F49-109E-41E9-9EED-CE6785875A27}"/>
          </ac:picMkLst>
        </pc:picChg>
        <pc:picChg chg="del">
          <ac:chgData name="Abby Templeton" userId="S::n9873929@qut.edu.au::8d63a1dc-a74c-4d4e-a309-6e7c38c70b46" providerId="AD" clId="Web-{DF5F8D4E-327A-9F8E-D2A7-D33296848D93}" dt="2021-05-10T04:32:51.018" v="2364"/>
          <ac:picMkLst>
            <pc:docMk/>
            <pc:sldMk cId="3297153976" sldId="260"/>
            <ac:picMk id="31" creationId="{33E2A1AD-5555-4060-A612-B7A3077AE1CB}"/>
          </ac:picMkLst>
        </pc:picChg>
        <pc:picChg chg="add mod">
          <ac:chgData name="Abby Templeton" userId="S::n9873929@qut.edu.au::8d63a1dc-a74c-4d4e-a309-6e7c38c70b46" providerId="AD" clId="Web-{DF5F8D4E-327A-9F8E-D2A7-D33296848D93}" dt="2021-05-10T04:33:43.695" v="2428" actId="1076"/>
          <ac:picMkLst>
            <pc:docMk/>
            <pc:sldMk cId="3297153976" sldId="260"/>
            <ac:picMk id="46" creationId="{60ACE3F0-3E03-4FE9-BD63-9847BE61CFBF}"/>
          </ac:picMkLst>
        </pc:picChg>
        <pc:picChg chg="add mod">
          <ac:chgData name="Abby Templeton" userId="S::n9873929@qut.edu.au::8d63a1dc-a74c-4d4e-a309-6e7c38c70b46" providerId="AD" clId="Web-{DF5F8D4E-327A-9F8E-D2A7-D33296848D93}" dt="2021-05-10T04:36:25.725" v="2478" actId="1076"/>
          <ac:picMkLst>
            <pc:docMk/>
            <pc:sldMk cId="3297153976" sldId="260"/>
            <ac:picMk id="47" creationId="{C2EDA201-7A67-4527-B79C-D91499B39301}"/>
          </ac:picMkLst>
        </pc:picChg>
        <pc:picChg chg="add mod">
          <ac:chgData name="Abby Templeton" userId="S::n9873929@qut.edu.au::8d63a1dc-a74c-4d4e-a309-6e7c38c70b46" providerId="AD" clId="Web-{DF5F8D4E-327A-9F8E-D2A7-D33296848D93}" dt="2021-05-10T04:33:43.898" v="2431" actId="1076"/>
          <ac:picMkLst>
            <pc:docMk/>
            <pc:sldMk cId="3297153976" sldId="260"/>
            <ac:picMk id="65" creationId="{872F28D3-4714-49E3-B583-88452F64A4AE}"/>
          </ac:picMkLst>
        </pc:picChg>
        <pc:picChg chg="add mod">
          <ac:chgData name="Abby Templeton" userId="S::n9873929@qut.edu.au::8d63a1dc-a74c-4d4e-a309-6e7c38c70b46" providerId="AD" clId="Web-{DF5F8D4E-327A-9F8E-D2A7-D33296848D93}" dt="2021-05-10T04:33:44.226" v="2436" actId="1076"/>
          <ac:picMkLst>
            <pc:docMk/>
            <pc:sldMk cId="3297153976" sldId="260"/>
            <ac:picMk id="75" creationId="{BFB51AE3-EEEE-482F-905C-4A07AEF0AF9F}"/>
          </ac:picMkLst>
        </pc:picChg>
        <pc:picChg chg="add mod">
          <ac:chgData name="Abby Templeton" userId="S::n9873929@qut.edu.au::8d63a1dc-a74c-4d4e-a309-6e7c38c70b46" providerId="AD" clId="Web-{DF5F8D4E-327A-9F8E-D2A7-D33296848D93}" dt="2021-05-10T04:35:14.125" v="2469" actId="14100"/>
          <ac:picMkLst>
            <pc:docMk/>
            <pc:sldMk cId="3297153976" sldId="260"/>
            <ac:picMk id="79" creationId="{257391C5-E65F-4A0C-8D86-92E7E89F7917}"/>
          </ac:picMkLst>
        </pc:picChg>
        <pc:picChg chg="add mod">
          <ac:chgData name="Abby Templeton" userId="S::n9873929@qut.edu.au::8d63a1dc-a74c-4d4e-a309-6e7c38c70b46" providerId="AD" clId="Web-{DF5F8D4E-327A-9F8E-D2A7-D33296848D93}" dt="2021-05-10T04:33:44.414" v="2439" actId="1076"/>
          <ac:picMkLst>
            <pc:docMk/>
            <pc:sldMk cId="3297153976" sldId="260"/>
            <ac:picMk id="81" creationId="{569CA85F-CF2C-4099-A9A4-97929FAA12C4}"/>
          </ac:picMkLst>
        </pc:picChg>
        <pc:cxnChg chg="del">
          <ac:chgData name="Abby Templeton" userId="S::n9873929@qut.edu.au::8d63a1dc-a74c-4d4e-a309-6e7c38c70b46" providerId="AD" clId="Web-{DF5F8D4E-327A-9F8E-D2A7-D33296848D93}" dt="2021-05-10T04:32:51.034" v="2379"/>
          <ac:cxnSpMkLst>
            <pc:docMk/>
            <pc:sldMk cId="3297153976" sldId="260"/>
            <ac:cxnSpMk id="8" creationId="{3A84C376-A7BF-4140-B19D-782024BE0979}"/>
          </ac:cxnSpMkLst>
        </pc:cxnChg>
        <pc:cxnChg chg="del">
          <ac:chgData name="Abby Templeton" userId="S::n9873929@qut.edu.au::8d63a1dc-a74c-4d4e-a309-6e7c38c70b46" providerId="AD" clId="Web-{DF5F8D4E-327A-9F8E-D2A7-D33296848D93}" dt="2021-05-10T04:32:51.034" v="2378"/>
          <ac:cxnSpMkLst>
            <pc:docMk/>
            <pc:sldMk cId="3297153976" sldId="260"/>
            <ac:cxnSpMk id="14" creationId="{B0DA31ED-ABC9-4392-A2FD-68FBDF9403B9}"/>
          </ac:cxnSpMkLst>
        </pc:cxnChg>
        <pc:cxnChg chg="del">
          <ac:chgData name="Abby Templeton" userId="S::n9873929@qut.edu.au::8d63a1dc-a74c-4d4e-a309-6e7c38c70b46" providerId="AD" clId="Web-{DF5F8D4E-327A-9F8E-D2A7-D33296848D93}" dt="2021-05-10T04:32:51.034" v="2377"/>
          <ac:cxnSpMkLst>
            <pc:docMk/>
            <pc:sldMk cId="3297153976" sldId="260"/>
            <ac:cxnSpMk id="15" creationId="{CB1D85E4-9A51-4D2B-9008-2C9223FDBAA9}"/>
          </ac:cxnSpMkLst>
        </pc:cxnChg>
        <pc:cxnChg chg="add mod">
          <ac:chgData name="Abby Templeton" userId="S::n9873929@qut.edu.au::8d63a1dc-a74c-4d4e-a309-6e7c38c70b46" providerId="AD" clId="Web-{DF5F8D4E-327A-9F8E-D2A7-D33296848D93}" dt="2021-05-10T04:33:43.445" v="2424" actId="1076"/>
          <ac:cxnSpMkLst>
            <pc:docMk/>
            <pc:sldMk cId="3297153976" sldId="260"/>
            <ac:cxnSpMk id="20" creationId="{214DC516-682E-4B87-9102-8C79147FC777}"/>
          </ac:cxnSpMkLst>
        </pc:cxnChg>
        <pc:cxnChg chg="del">
          <ac:chgData name="Abby Templeton" userId="S::n9873929@qut.edu.au::8d63a1dc-a74c-4d4e-a309-6e7c38c70b46" providerId="AD" clId="Web-{DF5F8D4E-327A-9F8E-D2A7-D33296848D93}" dt="2021-05-10T04:32:51.034" v="2373"/>
          <ac:cxnSpMkLst>
            <pc:docMk/>
            <pc:sldMk cId="3297153976" sldId="260"/>
            <ac:cxnSpMk id="22" creationId="{30674B9F-421F-476F-8F6C-6CB58D6AA69F}"/>
          </ac:cxnSpMkLst>
        </pc:cxnChg>
        <pc:cxnChg chg="del">
          <ac:chgData name="Abby Templeton" userId="S::n9873929@qut.edu.au::8d63a1dc-a74c-4d4e-a309-6e7c38c70b46" providerId="AD" clId="Web-{DF5F8D4E-327A-9F8E-D2A7-D33296848D93}" dt="2021-05-10T04:32:51.034" v="2370"/>
          <ac:cxnSpMkLst>
            <pc:docMk/>
            <pc:sldMk cId="3297153976" sldId="260"/>
            <ac:cxnSpMk id="23" creationId="{3445B0FF-373C-434E-9E27-1EC407A372FF}"/>
          </ac:cxnSpMkLst>
        </pc:cxnChg>
        <pc:cxnChg chg="add mod">
          <ac:chgData name="Abby Templeton" userId="S::n9873929@qut.edu.au::8d63a1dc-a74c-4d4e-a309-6e7c38c70b46" providerId="AD" clId="Web-{DF5F8D4E-327A-9F8E-D2A7-D33296848D93}" dt="2021-05-10T04:33:43.507" v="2425" actId="1076"/>
          <ac:cxnSpMkLst>
            <pc:docMk/>
            <pc:sldMk cId="3297153976" sldId="260"/>
            <ac:cxnSpMk id="24" creationId="{22684305-6EDA-43B8-B67E-40BEE7B60CBA}"/>
          </ac:cxnSpMkLst>
        </pc:cxnChg>
        <pc:cxnChg chg="add mod">
          <ac:chgData name="Abby Templeton" userId="S::n9873929@qut.edu.au::8d63a1dc-a74c-4d4e-a309-6e7c38c70b46" providerId="AD" clId="Web-{DF5F8D4E-327A-9F8E-D2A7-D33296848D93}" dt="2021-05-10T04:33:43.570" v="2426" actId="1076"/>
          <ac:cxnSpMkLst>
            <pc:docMk/>
            <pc:sldMk cId="3297153976" sldId="260"/>
            <ac:cxnSpMk id="25" creationId="{07A9AC7C-8117-44C0-8ADE-99A345A44468}"/>
          </ac:cxnSpMkLst>
        </pc:cxnChg>
        <pc:cxnChg chg="del">
          <ac:chgData name="Abby Templeton" userId="S::n9873929@qut.edu.au::8d63a1dc-a74c-4d4e-a309-6e7c38c70b46" providerId="AD" clId="Web-{DF5F8D4E-327A-9F8E-D2A7-D33296848D93}" dt="2021-05-10T04:32:51.034" v="2369"/>
          <ac:cxnSpMkLst>
            <pc:docMk/>
            <pc:sldMk cId="3297153976" sldId="260"/>
            <ac:cxnSpMk id="28" creationId="{99962086-ABB8-4EC3-B4F7-57823008078B}"/>
          </ac:cxnSpMkLst>
        </pc:cxnChg>
        <pc:cxnChg chg="del">
          <ac:chgData name="Abby Templeton" userId="S::n9873929@qut.edu.au::8d63a1dc-a74c-4d4e-a309-6e7c38c70b46" providerId="AD" clId="Web-{DF5F8D4E-327A-9F8E-D2A7-D33296848D93}" dt="2021-05-10T04:32:51.034" v="2368"/>
          <ac:cxnSpMkLst>
            <pc:docMk/>
            <pc:sldMk cId="3297153976" sldId="260"/>
            <ac:cxnSpMk id="30" creationId="{A2277B80-9CB6-4A88-AFFF-AF9DD2388A7B}"/>
          </ac:cxnSpMkLst>
        </pc:cxnChg>
        <pc:cxnChg chg="del">
          <ac:chgData name="Abby Templeton" userId="S::n9873929@qut.edu.au::8d63a1dc-a74c-4d4e-a309-6e7c38c70b46" providerId="AD" clId="Web-{DF5F8D4E-327A-9F8E-D2A7-D33296848D93}" dt="2021-05-10T04:32:51.034" v="2366"/>
          <ac:cxnSpMkLst>
            <pc:docMk/>
            <pc:sldMk cId="3297153976" sldId="260"/>
            <ac:cxnSpMk id="32" creationId="{A437C259-C6FA-4D56-B62D-B8A17985208A}"/>
          </ac:cxnSpMkLst>
        </pc:cxnChg>
        <pc:cxnChg chg="del">
          <ac:chgData name="Abby Templeton" userId="S::n9873929@qut.edu.au::8d63a1dc-a74c-4d4e-a309-6e7c38c70b46" providerId="AD" clId="Web-{DF5F8D4E-327A-9F8E-D2A7-D33296848D93}" dt="2021-05-10T04:32:51.003" v="2347"/>
          <ac:cxnSpMkLst>
            <pc:docMk/>
            <pc:sldMk cId="3297153976" sldId="260"/>
            <ac:cxnSpMk id="49" creationId="{37C50822-127C-45A5-9733-A9BC4B99F093}"/>
          </ac:cxnSpMkLst>
        </pc:cxnChg>
        <pc:cxnChg chg="del">
          <ac:chgData name="Abby Templeton" userId="S::n9873929@qut.edu.au::8d63a1dc-a74c-4d4e-a309-6e7c38c70b46" providerId="AD" clId="Web-{DF5F8D4E-327A-9F8E-D2A7-D33296848D93}" dt="2021-05-10T04:32:51.003" v="2345"/>
          <ac:cxnSpMkLst>
            <pc:docMk/>
            <pc:sldMk cId="3297153976" sldId="260"/>
            <ac:cxnSpMk id="51" creationId="{6ED5620A-06B3-4830-8F06-367F9F6AFC9E}"/>
          </ac:cxnSpMkLst>
        </pc:cxnChg>
        <pc:cxnChg chg="add mod">
          <ac:chgData name="Abby Templeton" userId="S::n9873929@qut.edu.au::8d63a1dc-a74c-4d4e-a309-6e7c38c70b46" providerId="AD" clId="Web-{DF5F8D4E-327A-9F8E-D2A7-D33296848D93}" dt="2021-05-10T04:33:43.836" v="2430" actId="1076"/>
          <ac:cxnSpMkLst>
            <pc:docMk/>
            <pc:sldMk cId="3297153976" sldId="260"/>
            <ac:cxnSpMk id="63" creationId="{4733BBB3-C4BC-480F-985A-1B9F4CFFEA3A}"/>
          </ac:cxnSpMkLst>
        </pc:cxnChg>
        <pc:cxnChg chg="add mod">
          <ac:chgData name="Abby Templeton" userId="S::n9873929@qut.edu.au::8d63a1dc-a74c-4d4e-a309-6e7c38c70b46" providerId="AD" clId="Web-{DF5F8D4E-327A-9F8E-D2A7-D33296848D93}" dt="2021-05-10T04:33:44.039" v="2433" actId="1076"/>
          <ac:cxnSpMkLst>
            <pc:docMk/>
            <pc:sldMk cId="3297153976" sldId="260"/>
            <ac:cxnSpMk id="69" creationId="{78434591-8303-4F47-8CF4-1DB721EFE381}"/>
          </ac:cxnSpMkLst>
        </pc:cxnChg>
        <pc:cxnChg chg="add mod">
          <ac:chgData name="Abby Templeton" userId="S::n9873929@qut.edu.au::8d63a1dc-a74c-4d4e-a309-6e7c38c70b46" providerId="AD" clId="Web-{DF5F8D4E-327A-9F8E-D2A7-D33296848D93}" dt="2021-05-10T04:33:44.101" v="2434" actId="1076"/>
          <ac:cxnSpMkLst>
            <pc:docMk/>
            <pc:sldMk cId="3297153976" sldId="260"/>
            <ac:cxnSpMk id="71" creationId="{B91AFF24-9222-43AA-83E4-0AA3941F71C9}"/>
          </ac:cxnSpMkLst>
        </pc:cxnChg>
        <pc:cxnChg chg="add mod">
          <ac:chgData name="Abby Templeton" userId="S::n9873929@qut.edu.au::8d63a1dc-a74c-4d4e-a309-6e7c38c70b46" providerId="AD" clId="Web-{DF5F8D4E-327A-9F8E-D2A7-D33296848D93}" dt="2021-05-10T04:33:44.164" v="2435" actId="1076"/>
          <ac:cxnSpMkLst>
            <pc:docMk/>
            <pc:sldMk cId="3297153976" sldId="260"/>
            <ac:cxnSpMk id="73" creationId="{E0136BF3-8350-4CA2-B744-1FE1B0771332}"/>
          </ac:cxnSpMkLst>
        </pc:cxnChg>
        <pc:cxnChg chg="add mod">
          <ac:chgData name="Abby Templeton" userId="S::n9873929@qut.edu.au::8d63a1dc-a74c-4d4e-a309-6e7c38c70b46" providerId="AD" clId="Web-{DF5F8D4E-327A-9F8E-D2A7-D33296848D93}" dt="2021-05-10T04:33:44.289" v="2437" actId="1076"/>
          <ac:cxnSpMkLst>
            <pc:docMk/>
            <pc:sldMk cId="3297153976" sldId="260"/>
            <ac:cxnSpMk id="77" creationId="{428B3C00-0F16-4A83-8129-116A528F0A88}"/>
          </ac:cxnSpMkLst>
        </pc:cxnChg>
        <pc:cxnChg chg="add mod">
          <ac:chgData name="Abby Templeton" userId="S::n9873929@qut.edu.au::8d63a1dc-a74c-4d4e-a309-6e7c38c70b46" providerId="AD" clId="Web-{DF5F8D4E-327A-9F8E-D2A7-D33296848D93}" dt="2021-05-10T04:33:45.554" v="2456" actId="1076"/>
          <ac:cxnSpMkLst>
            <pc:docMk/>
            <pc:sldMk cId="3297153976" sldId="260"/>
            <ac:cxnSpMk id="115" creationId="{1DEE9B45-F75F-46E6-9492-D658827E19C3}"/>
          </ac:cxnSpMkLst>
        </pc:cxnChg>
        <pc:cxnChg chg="add mod">
          <ac:chgData name="Abby Templeton" userId="S::n9873929@qut.edu.au::8d63a1dc-a74c-4d4e-a309-6e7c38c70b46" providerId="AD" clId="Web-{DF5F8D4E-327A-9F8E-D2A7-D33296848D93}" dt="2021-05-10T04:33:45.679" v="2458" actId="1076"/>
          <ac:cxnSpMkLst>
            <pc:docMk/>
            <pc:sldMk cId="3297153976" sldId="260"/>
            <ac:cxnSpMk id="119" creationId="{19B4EB43-DEE7-4B48-8D5E-CD49DF3FCAD6}"/>
          </ac:cxnSpMkLst>
        </pc:cxnChg>
      </pc:sldChg>
    </pc:docChg>
  </pc:docChgLst>
  <pc:docChgLst>
    <pc:chgData name="Abby Templeton" userId="8d63a1dc-a74c-4d4e-a309-6e7c38c70b46" providerId="ADAL" clId="{8B6ED626-D62B-48A0-9CE1-9971A34E64F5}"/>
    <pc:docChg chg="undo redo custSel modSld">
      <pc:chgData name="Abby Templeton" userId="8d63a1dc-a74c-4d4e-a309-6e7c38c70b46" providerId="ADAL" clId="{8B6ED626-D62B-48A0-9CE1-9971A34E64F5}" dt="2021-05-14T05:49:11.957" v="293" actId="20577"/>
      <pc:docMkLst>
        <pc:docMk/>
      </pc:docMkLst>
      <pc:sldChg chg="addSp delSp modSp mod">
        <pc:chgData name="Abby Templeton" userId="8d63a1dc-a74c-4d4e-a309-6e7c38c70b46" providerId="ADAL" clId="{8B6ED626-D62B-48A0-9CE1-9971A34E64F5}" dt="2021-05-14T05:49:11.957" v="293" actId="20577"/>
        <pc:sldMkLst>
          <pc:docMk/>
          <pc:sldMk cId="3297153976" sldId="260"/>
        </pc:sldMkLst>
        <pc:spChg chg="mod">
          <ac:chgData name="Abby Templeton" userId="8d63a1dc-a74c-4d4e-a309-6e7c38c70b46" providerId="ADAL" clId="{8B6ED626-D62B-48A0-9CE1-9971A34E64F5}" dt="2021-05-14T05:13:31.831" v="91" actId="1076"/>
          <ac:spMkLst>
            <pc:docMk/>
            <pc:sldMk cId="3297153976" sldId="260"/>
            <ac:spMk id="9" creationId="{7AFFB6E5-8750-4E38-B8CA-068689BB8445}"/>
          </ac:spMkLst>
        </pc:spChg>
        <pc:spChg chg="mod">
          <ac:chgData name="Abby Templeton" userId="8d63a1dc-a74c-4d4e-a309-6e7c38c70b46" providerId="ADAL" clId="{8B6ED626-D62B-48A0-9CE1-9971A34E64F5}" dt="2021-05-14T05:42:16.075" v="287" actId="1037"/>
          <ac:spMkLst>
            <pc:docMk/>
            <pc:sldMk cId="3297153976" sldId="260"/>
            <ac:spMk id="10" creationId="{67CB0E4A-DC22-48A9-8226-7E320FB707AB}"/>
          </ac:spMkLst>
        </pc:spChg>
        <pc:spChg chg="add del mod">
          <ac:chgData name="Abby Templeton" userId="8d63a1dc-a74c-4d4e-a309-6e7c38c70b46" providerId="ADAL" clId="{8B6ED626-D62B-48A0-9CE1-9971A34E64F5}" dt="2021-05-14T05:36:25.303" v="240" actId="478"/>
          <ac:spMkLst>
            <pc:docMk/>
            <pc:sldMk cId="3297153976" sldId="260"/>
            <ac:spMk id="12" creationId="{79A3A84B-6427-4323-974C-1170AF2162A3}"/>
          </ac:spMkLst>
        </pc:spChg>
        <pc:spChg chg="add mod">
          <ac:chgData name="Abby Templeton" userId="8d63a1dc-a74c-4d4e-a309-6e7c38c70b46" providerId="ADAL" clId="{8B6ED626-D62B-48A0-9CE1-9971A34E64F5}" dt="2021-05-14T05:12:08.098" v="77" actId="1076"/>
          <ac:spMkLst>
            <pc:docMk/>
            <pc:sldMk cId="3297153976" sldId="260"/>
            <ac:spMk id="13" creationId="{16FD7B89-A279-4646-B074-C92B8DD7006A}"/>
          </ac:spMkLst>
        </pc:spChg>
        <pc:spChg chg="add mod">
          <ac:chgData name="Abby Templeton" userId="8d63a1dc-a74c-4d4e-a309-6e7c38c70b46" providerId="ADAL" clId="{8B6ED626-D62B-48A0-9CE1-9971A34E64F5}" dt="2021-05-14T05:38:57.837" v="263" actId="14100"/>
          <ac:spMkLst>
            <pc:docMk/>
            <pc:sldMk cId="3297153976" sldId="260"/>
            <ac:spMk id="14" creationId="{AF5A8024-CEF8-40D0-A7F8-CA1AEDB4DE2F}"/>
          </ac:spMkLst>
        </pc:spChg>
        <pc:spChg chg="mod">
          <ac:chgData name="Abby Templeton" userId="8d63a1dc-a74c-4d4e-a309-6e7c38c70b46" providerId="ADAL" clId="{8B6ED626-D62B-48A0-9CE1-9971A34E64F5}" dt="2021-05-14T05:49:11.957" v="293" actId="20577"/>
          <ac:spMkLst>
            <pc:docMk/>
            <pc:sldMk cId="3297153976" sldId="260"/>
            <ac:spMk id="23" creationId="{21276ED5-367D-4893-BD09-7B38B3172E37}"/>
          </ac:spMkLst>
        </pc:spChg>
        <pc:spChg chg="mod">
          <ac:chgData name="Abby Templeton" userId="8d63a1dc-a74c-4d4e-a309-6e7c38c70b46" providerId="ADAL" clId="{8B6ED626-D62B-48A0-9CE1-9971A34E64F5}" dt="2021-05-14T05:12:08.098" v="77" actId="1076"/>
          <ac:spMkLst>
            <pc:docMk/>
            <pc:sldMk cId="3297153976" sldId="260"/>
            <ac:spMk id="30" creationId="{67470DBB-4B8B-402F-A800-6BADAB506CFF}"/>
          </ac:spMkLst>
        </pc:spChg>
        <pc:spChg chg="mod">
          <ac:chgData name="Abby Templeton" userId="8d63a1dc-a74c-4d4e-a309-6e7c38c70b46" providerId="ADAL" clId="{8B6ED626-D62B-48A0-9CE1-9971A34E64F5}" dt="2021-05-14T05:12:08.098" v="77" actId="1076"/>
          <ac:spMkLst>
            <pc:docMk/>
            <pc:sldMk cId="3297153976" sldId="260"/>
            <ac:spMk id="43" creationId="{A2553ED1-7402-4BA4-A9DF-D085A4790DC1}"/>
          </ac:spMkLst>
        </pc:spChg>
        <pc:spChg chg="add mod">
          <ac:chgData name="Abby Templeton" userId="8d63a1dc-a74c-4d4e-a309-6e7c38c70b46" providerId="ADAL" clId="{8B6ED626-D62B-48A0-9CE1-9971A34E64F5}" dt="2021-05-14T05:12:08.098" v="77" actId="1076"/>
          <ac:spMkLst>
            <pc:docMk/>
            <pc:sldMk cId="3297153976" sldId="260"/>
            <ac:spMk id="47" creationId="{F518185C-D916-493E-9235-3AAAA5FA910F}"/>
          </ac:spMkLst>
        </pc:spChg>
        <pc:spChg chg="add del mod">
          <ac:chgData name="Abby Templeton" userId="8d63a1dc-a74c-4d4e-a309-6e7c38c70b46" providerId="ADAL" clId="{8B6ED626-D62B-48A0-9CE1-9971A34E64F5}" dt="2021-05-14T05:34:30.177" v="159" actId="478"/>
          <ac:spMkLst>
            <pc:docMk/>
            <pc:sldMk cId="3297153976" sldId="260"/>
            <ac:spMk id="48" creationId="{EA261EBF-D4D3-4472-82BF-9A2D4F26DD8E}"/>
          </ac:spMkLst>
        </pc:spChg>
        <pc:spChg chg="add mod">
          <ac:chgData name="Abby Templeton" userId="8d63a1dc-a74c-4d4e-a309-6e7c38c70b46" providerId="ADAL" clId="{8B6ED626-D62B-48A0-9CE1-9971A34E64F5}" dt="2021-05-14T05:35:30.960" v="166" actId="14100"/>
          <ac:spMkLst>
            <pc:docMk/>
            <pc:sldMk cId="3297153976" sldId="260"/>
            <ac:spMk id="50" creationId="{2995B8E5-C467-4228-A242-887C5547DED9}"/>
          </ac:spMkLst>
        </pc:spChg>
        <pc:spChg chg="add mod">
          <ac:chgData name="Abby Templeton" userId="8d63a1dc-a74c-4d4e-a309-6e7c38c70b46" providerId="ADAL" clId="{8B6ED626-D62B-48A0-9CE1-9971A34E64F5}" dt="2021-05-14T05:12:08.098" v="77" actId="1076"/>
          <ac:spMkLst>
            <pc:docMk/>
            <pc:sldMk cId="3297153976" sldId="260"/>
            <ac:spMk id="51" creationId="{9345BC63-6ECE-4A25-917D-282D9CA8F214}"/>
          </ac:spMkLst>
        </pc:spChg>
        <pc:spChg chg="add mod">
          <ac:chgData name="Abby Templeton" userId="8d63a1dc-a74c-4d4e-a309-6e7c38c70b46" providerId="ADAL" clId="{8B6ED626-D62B-48A0-9CE1-9971A34E64F5}" dt="2021-05-14T05:38:15.189" v="255" actId="1076"/>
          <ac:spMkLst>
            <pc:docMk/>
            <pc:sldMk cId="3297153976" sldId="260"/>
            <ac:spMk id="52" creationId="{D3E841BB-A93A-4E68-99A7-650E6C12B704}"/>
          </ac:spMkLst>
        </pc:spChg>
        <pc:spChg chg="mod">
          <ac:chgData name="Abby Templeton" userId="8d63a1dc-a74c-4d4e-a309-6e7c38c70b46" providerId="ADAL" clId="{8B6ED626-D62B-48A0-9CE1-9971A34E64F5}" dt="2021-05-14T05:14:58.747" v="97" actId="20577"/>
          <ac:spMkLst>
            <pc:docMk/>
            <pc:sldMk cId="3297153976" sldId="260"/>
            <ac:spMk id="53" creationId="{1866E5F6-E9D0-40CE-81ED-271F1BDB3C14}"/>
          </ac:spMkLst>
        </pc:spChg>
        <pc:spChg chg="mod">
          <ac:chgData name="Abby Templeton" userId="8d63a1dc-a74c-4d4e-a309-6e7c38c70b46" providerId="ADAL" clId="{8B6ED626-D62B-48A0-9CE1-9971A34E64F5}" dt="2021-05-14T05:17:54.535" v="143" actId="20577"/>
          <ac:spMkLst>
            <pc:docMk/>
            <pc:sldMk cId="3297153976" sldId="260"/>
            <ac:spMk id="54" creationId="{523DAE5A-1B46-4BE2-B37F-8B8385150700}"/>
          </ac:spMkLst>
        </pc:spChg>
        <pc:spChg chg="add mod">
          <ac:chgData name="Abby Templeton" userId="8d63a1dc-a74c-4d4e-a309-6e7c38c70b46" providerId="ADAL" clId="{8B6ED626-D62B-48A0-9CE1-9971A34E64F5}" dt="2021-05-14T05:38:29.070" v="259" actId="14100"/>
          <ac:spMkLst>
            <pc:docMk/>
            <pc:sldMk cId="3297153976" sldId="260"/>
            <ac:spMk id="56" creationId="{A55F6AEB-853D-46C2-B131-71E9B97952E4}"/>
          </ac:spMkLst>
        </pc:spChg>
        <pc:spChg chg="mod">
          <ac:chgData name="Abby Templeton" userId="8d63a1dc-a74c-4d4e-a309-6e7c38c70b46" providerId="ADAL" clId="{8B6ED626-D62B-48A0-9CE1-9971A34E64F5}" dt="2021-05-14T05:12:08.098" v="77" actId="1076"/>
          <ac:spMkLst>
            <pc:docMk/>
            <pc:sldMk cId="3297153976" sldId="260"/>
            <ac:spMk id="57" creationId="{D03C050F-4392-4421-B5B0-DB9AC39D8B3B}"/>
          </ac:spMkLst>
        </pc:spChg>
        <pc:spChg chg="add mod">
          <ac:chgData name="Abby Templeton" userId="8d63a1dc-a74c-4d4e-a309-6e7c38c70b46" providerId="ADAL" clId="{8B6ED626-D62B-48A0-9CE1-9971A34E64F5}" dt="2021-05-14T05:39:11.204" v="265" actId="14100"/>
          <ac:spMkLst>
            <pc:docMk/>
            <pc:sldMk cId="3297153976" sldId="260"/>
            <ac:spMk id="58" creationId="{528C0D48-3957-452C-8BE1-97A459549822}"/>
          </ac:spMkLst>
        </pc:spChg>
        <pc:spChg chg="add mod">
          <ac:chgData name="Abby Templeton" userId="8d63a1dc-a74c-4d4e-a309-6e7c38c70b46" providerId="ADAL" clId="{8B6ED626-D62B-48A0-9CE1-9971A34E64F5}" dt="2021-05-14T05:47:28.830" v="288" actId="14100"/>
          <ac:spMkLst>
            <pc:docMk/>
            <pc:sldMk cId="3297153976" sldId="260"/>
            <ac:spMk id="59" creationId="{77D2CDB1-259E-4925-9872-15373ECA090F}"/>
          </ac:spMkLst>
        </pc:spChg>
        <pc:spChg chg="add mod">
          <ac:chgData name="Abby Templeton" userId="8d63a1dc-a74c-4d4e-a309-6e7c38c70b46" providerId="ADAL" clId="{8B6ED626-D62B-48A0-9CE1-9971A34E64F5}" dt="2021-05-14T05:41:37.602" v="283" actId="1076"/>
          <ac:spMkLst>
            <pc:docMk/>
            <pc:sldMk cId="3297153976" sldId="260"/>
            <ac:spMk id="60" creationId="{09983826-5BD5-4799-A9FE-C382B7CFD70C}"/>
          </ac:spMkLst>
        </pc:spChg>
        <pc:spChg chg="del">
          <ac:chgData name="Abby Templeton" userId="8d63a1dc-a74c-4d4e-a309-6e7c38c70b46" providerId="ADAL" clId="{8B6ED626-D62B-48A0-9CE1-9971A34E64F5}" dt="2021-05-14T05:04:39.606" v="9" actId="478"/>
          <ac:spMkLst>
            <pc:docMk/>
            <pc:sldMk cId="3297153976" sldId="260"/>
            <ac:spMk id="71" creationId="{32D040EB-6177-48DA-91FE-DF3BF9BCE959}"/>
          </ac:spMkLst>
        </pc:spChg>
        <pc:spChg chg="del">
          <ac:chgData name="Abby Templeton" userId="8d63a1dc-a74c-4d4e-a309-6e7c38c70b46" providerId="ADAL" clId="{8B6ED626-D62B-48A0-9CE1-9971A34E64F5}" dt="2021-05-14T05:04:38.845" v="8" actId="478"/>
          <ac:spMkLst>
            <pc:docMk/>
            <pc:sldMk cId="3297153976" sldId="260"/>
            <ac:spMk id="76" creationId="{3D2E58B7-FED5-470A-845A-31E360EA1B94}"/>
          </ac:spMkLst>
        </pc:spChg>
        <pc:spChg chg="del">
          <ac:chgData name="Abby Templeton" userId="8d63a1dc-a74c-4d4e-a309-6e7c38c70b46" providerId="ADAL" clId="{8B6ED626-D62B-48A0-9CE1-9971A34E64F5}" dt="2021-05-14T05:04:38.102" v="7" actId="478"/>
          <ac:spMkLst>
            <pc:docMk/>
            <pc:sldMk cId="3297153976" sldId="260"/>
            <ac:spMk id="77" creationId="{31C64D30-37BB-4931-9F7A-D1194ADF04E8}"/>
          </ac:spMkLst>
        </pc:spChg>
        <pc:spChg chg="del">
          <ac:chgData name="Abby Templeton" userId="8d63a1dc-a74c-4d4e-a309-6e7c38c70b46" providerId="ADAL" clId="{8B6ED626-D62B-48A0-9CE1-9971A34E64F5}" dt="2021-05-14T05:04:36.750" v="6" actId="478"/>
          <ac:spMkLst>
            <pc:docMk/>
            <pc:sldMk cId="3297153976" sldId="260"/>
            <ac:spMk id="78" creationId="{C6DB0237-8611-43C9-AFDE-78FA6FC08010}"/>
          </ac:spMkLst>
        </pc:spChg>
        <pc:spChg chg="del">
          <ac:chgData name="Abby Templeton" userId="8d63a1dc-a74c-4d4e-a309-6e7c38c70b46" providerId="ADAL" clId="{8B6ED626-D62B-48A0-9CE1-9971A34E64F5}" dt="2021-05-14T05:04:34.549" v="4" actId="478"/>
          <ac:spMkLst>
            <pc:docMk/>
            <pc:sldMk cId="3297153976" sldId="260"/>
            <ac:spMk id="79" creationId="{E4EF297C-119D-49D8-B5CD-00BD96EFFD8F}"/>
          </ac:spMkLst>
        </pc:spChg>
        <pc:spChg chg="del">
          <ac:chgData name="Abby Templeton" userId="8d63a1dc-a74c-4d4e-a309-6e7c38c70b46" providerId="ADAL" clId="{8B6ED626-D62B-48A0-9CE1-9971A34E64F5}" dt="2021-05-14T05:04:35.831" v="5" actId="478"/>
          <ac:spMkLst>
            <pc:docMk/>
            <pc:sldMk cId="3297153976" sldId="260"/>
            <ac:spMk id="80" creationId="{8DD98762-A41F-4D07-A9C9-2F8F462E7F7F}"/>
          </ac:spMkLst>
        </pc:spChg>
        <pc:spChg chg="del">
          <ac:chgData name="Abby Templeton" userId="8d63a1dc-a74c-4d4e-a309-6e7c38c70b46" providerId="ADAL" clId="{8B6ED626-D62B-48A0-9CE1-9971A34E64F5}" dt="2021-05-14T05:04:32.334" v="3" actId="478"/>
          <ac:spMkLst>
            <pc:docMk/>
            <pc:sldMk cId="3297153976" sldId="260"/>
            <ac:spMk id="81" creationId="{328367B7-7313-497E-9BD8-B2ACD17587C6}"/>
          </ac:spMkLst>
        </pc:spChg>
        <pc:spChg chg="del">
          <ac:chgData name="Abby Templeton" userId="8d63a1dc-a74c-4d4e-a309-6e7c38c70b46" providerId="ADAL" clId="{8B6ED626-D62B-48A0-9CE1-9971A34E64F5}" dt="2021-05-14T05:04:30.382" v="1" actId="478"/>
          <ac:spMkLst>
            <pc:docMk/>
            <pc:sldMk cId="3297153976" sldId="260"/>
            <ac:spMk id="82" creationId="{701AE702-204F-4DD1-AEEF-3832DBE97A56}"/>
          </ac:spMkLst>
        </pc:spChg>
        <pc:spChg chg="del">
          <ac:chgData name="Abby Templeton" userId="8d63a1dc-a74c-4d4e-a309-6e7c38c70b46" providerId="ADAL" clId="{8B6ED626-D62B-48A0-9CE1-9971A34E64F5}" dt="2021-05-14T05:04:31.253" v="2" actId="478"/>
          <ac:spMkLst>
            <pc:docMk/>
            <pc:sldMk cId="3297153976" sldId="260"/>
            <ac:spMk id="84" creationId="{EF46FA7F-C4C4-4C53-AEC0-8E0FEF131337}"/>
          </ac:spMkLst>
        </pc:spChg>
        <pc:spChg chg="mod">
          <ac:chgData name="Abby Templeton" userId="8d63a1dc-a74c-4d4e-a309-6e7c38c70b46" providerId="ADAL" clId="{8B6ED626-D62B-48A0-9CE1-9971A34E64F5}" dt="2021-05-14T05:12:08.098" v="77" actId="1076"/>
          <ac:spMkLst>
            <pc:docMk/>
            <pc:sldMk cId="3297153976" sldId="260"/>
            <ac:spMk id="85" creationId="{B639367B-2649-485E-A3B2-E17D022023B9}"/>
          </ac:spMkLst>
        </pc:spChg>
        <pc:spChg chg="del">
          <ac:chgData name="Abby Templeton" userId="8d63a1dc-a74c-4d4e-a309-6e7c38c70b46" providerId="ADAL" clId="{8B6ED626-D62B-48A0-9CE1-9971A34E64F5}" dt="2021-05-14T05:04:29.152" v="0" actId="478"/>
          <ac:spMkLst>
            <pc:docMk/>
            <pc:sldMk cId="3297153976" sldId="260"/>
            <ac:spMk id="86" creationId="{F109745D-785D-4B81-81B8-A30FE6F1E556}"/>
          </ac:spMkLst>
        </pc:spChg>
        <pc:spChg chg="mod">
          <ac:chgData name="Abby Templeton" userId="8d63a1dc-a74c-4d4e-a309-6e7c38c70b46" providerId="ADAL" clId="{8B6ED626-D62B-48A0-9CE1-9971A34E64F5}" dt="2021-05-14T05:12:08.098" v="77" actId="1076"/>
          <ac:spMkLst>
            <pc:docMk/>
            <pc:sldMk cId="3297153976" sldId="260"/>
            <ac:spMk id="101" creationId="{29EA8CCA-FA4A-45CB-B47D-23612BE1D9BE}"/>
          </ac:spMkLst>
        </pc:spChg>
        <pc:picChg chg="mod">
          <ac:chgData name="Abby Templeton" userId="8d63a1dc-a74c-4d4e-a309-6e7c38c70b46" providerId="ADAL" clId="{8B6ED626-D62B-48A0-9CE1-9971A34E64F5}" dt="2021-05-14T05:13:16.592" v="88" actId="1076"/>
          <ac:picMkLst>
            <pc:docMk/>
            <pc:sldMk cId="3297153976" sldId="260"/>
            <ac:picMk id="3" creationId="{1DCE2DDA-F16D-458D-8C70-F498882DA7E4}"/>
          </ac:picMkLst>
        </pc:picChg>
        <pc:picChg chg="add mod modCrop">
          <ac:chgData name="Abby Templeton" userId="8d63a1dc-a74c-4d4e-a309-6e7c38c70b46" providerId="ADAL" clId="{8B6ED626-D62B-48A0-9CE1-9971A34E64F5}" dt="2021-05-14T05:40:12.564" v="271" actId="1076"/>
          <ac:picMkLst>
            <pc:docMk/>
            <pc:sldMk cId="3297153976" sldId="260"/>
            <ac:picMk id="8" creationId="{7BB00EA0-19A6-420F-B47D-C0CFDD1EC75D}"/>
          </ac:picMkLst>
        </pc:picChg>
        <pc:picChg chg="mod">
          <ac:chgData name="Abby Templeton" userId="8d63a1dc-a74c-4d4e-a309-6e7c38c70b46" providerId="ADAL" clId="{8B6ED626-D62B-48A0-9CE1-9971A34E64F5}" dt="2021-05-14T05:41:24.875" v="280" actId="1076"/>
          <ac:picMkLst>
            <pc:docMk/>
            <pc:sldMk cId="3297153976" sldId="260"/>
            <ac:picMk id="11" creationId="{F51FD5CD-802F-4D37-AB9A-CD48AD464335}"/>
          </ac:picMkLst>
        </pc:picChg>
        <pc:picChg chg="mod">
          <ac:chgData name="Abby Templeton" userId="8d63a1dc-a74c-4d4e-a309-6e7c38c70b46" providerId="ADAL" clId="{8B6ED626-D62B-48A0-9CE1-9971A34E64F5}" dt="2021-05-14T05:41:10.090" v="278" actId="1076"/>
          <ac:picMkLst>
            <pc:docMk/>
            <pc:sldMk cId="3297153976" sldId="260"/>
            <ac:picMk id="15" creationId="{1A9A51E0-ECF8-4236-91CB-DD1540681D3E}"/>
          </ac:picMkLst>
        </pc:picChg>
        <pc:picChg chg="mod">
          <ac:chgData name="Abby Templeton" userId="8d63a1dc-a74c-4d4e-a309-6e7c38c70b46" providerId="ADAL" clId="{8B6ED626-D62B-48A0-9CE1-9971A34E64F5}" dt="2021-05-14T05:42:03.626" v="286" actId="14100"/>
          <ac:picMkLst>
            <pc:docMk/>
            <pc:sldMk cId="3297153976" sldId="260"/>
            <ac:picMk id="16" creationId="{EF4F7334-23BB-40E8-8C58-1B33C88D3BFC}"/>
          </ac:picMkLst>
        </pc:picChg>
        <pc:picChg chg="mod">
          <ac:chgData name="Abby Templeton" userId="8d63a1dc-a74c-4d4e-a309-6e7c38c70b46" providerId="ADAL" clId="{8B6ED626-D62B-48A0-9CE1-9971A34E64F5}" dt="2021-05-14T05:41:55.234" v="285" actId="14100"/>
          <ac:picMkLst>
            <pc:docMk/>
            <pc:sldMk cId="3297153976" sldId="260"/>
            <ac:picMk id="21" creationId="{A2A3C150-4579-437F-918F-B91F4A0ACDB5}"/>
          </ac:picMkLst>
        </pc:picChg>
        <pc:picChg chg="mod">
          <ac:chgData name="Abby Templeton" userId="8d63a1dc-a74c-4d4e-a309-6e7c38c70b46" providerId="ADAL" clId="{8B6ED626-D62B-48A0-9CE1-9971A34E64F5}" dt="2021-05-14T05:12:08.098" v="77" actId="1076"/>
          <ac:picMkLst>
            <pc:docMk/>
            <pc:sldMk cId="3297153976" sldId="260"/>
            <ac:picMk id="29" creationId="{661A02C2-8922-4EE8-825C-BED054B7C5BE}"/>
          </ac:picMkLst>
        </pc:picChg>
        <pc:picChg chg="del">
          <ac:chgData name="Abby Templeton" userId="8d63a1dc-a74c-4d4e-a309-6e7c38c70b46" providerId="ADAL" clId="{8B6ED626-D62B-48A0-9CE1-9971A34E64F5}" dt="2021-05-14T05:04:40.294" v="10" actId="478"/>
          <ac:picMkLst>
            <pc:docMk/>
            <pc:sldMk cId="3297153976" sldId="260"/>
            <ac:picMk id="49" creationId="{3CBD798F-C8D1-4480-8EBA-BDDD6E4F66C7}"/>
          </ac:picMkLst>
        </pc:picChg>
        <pc:picChg chg="mod">
          <ac:chgData name="Abby Templeton" userId="8d63a1dc-a74c-4d4e-a309-6e7c38c70b46" providerId="ADAL" clId="{8B6ED626-D62B-48A0-9CE1-9971A34E64F5}" dt="2021-05-14T05:12:08.098" v="77" actId="1076"/>
          <ac:picMkLst>
            <pc:docMk/>
            <pc:sldMk cId="3297153976" sldId="260"/>
            <ac:picMk id="68" creationId="{EA81BB46-532E-416E-A0EF-866269A23FA5}"/>
          </ac:picMkLst>
        </pc:picChg>
        <pc:picChg chg="mod">
          <ac:chgData name="Abby Templeton" userId="8d63a1dc-a74c-4d4e-a309-6e7c38c70b46" providerId="ADAL" clId="{8B6ED626-D62B-48A0-9CE1-9971A34E64F5}" dt="2021-05-14T05:38:17.557" v="256" actId="1076"/>
          <ac:picMkLst>
            <pc:docMk/>
            <pc:sldMk cId="3297153976" sldId="260"/>
            <ac:picMk id="73" creationId="{B05C6A96-DA96-4311-9F7E-68D9A674CCCF}"/>
          </ac:picMkLst>
        </pc:picChg>
        <pc:picChg chg="mod">
          <ac:chgData name="Abby Templeton" userId="8d63a1dc-a74c-4d4e-a309-6e7c38c70b46" providerId="ADAL" clId="{8B6ED626-D62B-48A0-9CE1-9971A34E64F5}" dt="2021-05-14T05:13:22.115" v="90" actId="1076"/>
          <ac:picMkLst>
            <pc:docMk/>
            <pc:sldMk cId="3297153976" sldId="260"/>
            <ac:picMk id="1028" creationId="{B8ABEB91-DB35-43AE-B3F9-9F6AB6B24DBC}"/>
          </ac:picMkLst>
        </pc:picChg>
        <pc:picChg chg="mod">
          <ac:chgData name="Abby Templeton" userId="8d63a1dc-a74c-4d4e-a309-6e7c38c70b46" providerId="ADAL" clId="{8B6ED626-D62B-48A0-9CE1-9971A34E64F5}" dt="2021-05-14T05:13:18.623" v="89" actId="1076"/>
          <ac:picMkLst>
            <pc:docMk/>
            <pc:sldMk cId="3297153976" sldId="260"/>
            <ac:picMk id="1030" creationId="{CB352CE0-A1F1-41CD-8D48-BFD5BD495DBF}"/>
          </ac:picMkLst>
        </pc:picChg>
      </pc:sldChg>
    </pc:docChg>
  </pc:docChgLst>
  <pc:docChgLst>
    <pc:chgData name="Abby Templeton" userId="S::n9873929@qut.edu.au::8d63a1dc-a74c-4d4e-a309-6e7c38c70b46" providerId="AD" clId="Web-{E47B86B2-487B-F0D5-58D8-C031FC13B276}"/>
    <pc:docChg chg="addSld delSld modSld">
      <pc:chgData name="Abby Templeton" userId="S::n9873929@qut.edu.au::8d63a1dc-a74c-4d4e-a309-6e7c38c70b46" providerId="AD" clId="Web-{E47B86B2-487B-F0D5-58D8-C031FC13B276}" dt="2021-05-12T12:08:15.346" v="377" actId="14100"/>
      <pc:docMkLst>
        <pc:docMk/>
      </pc:docMkLst>
      <pc:sldChg chg="delSp modSp">
        <pc:chgData name="Abby Templeton" userId="S::n9873929@qut.edu.au::8d63a1dc-a74c-4d4e-a309-6e7c38c70b46" providerId="AD" clId="Web-{E47B86B2-487B-F0D5-58D8-C031FC13B276}" dt="2021-05-12T12:01:05.150" v="320"/>
        <pc:sldMkLst>
          <pc:docMk/>
          <pc:sldMk cId="1430691799" sldId="258"/>
        </pc:sldMkLst>
        <pc:spChg chg="del mod">
          <ac:chgData name="Abby Templeton" userId="S::n9873929@qut.edu.au::8d63a1dc-a74c-4d4e-a309-6e7c38c70b46" providerId="AD" clId="Web-{E47B86B2-487B-F0D5-58D8-C031FC13B276}" dt="2021-05-12T12:01:05.150" v="320"/>
          <ac:spMkLst>
            <pc:docMk/>
            <pc:sldMk cId="1430691799" sldId="258"/>
            <ac:spMk id="56" creationId="{4D635631-5027-4D51-B0CB-E7E55706064F}"/>
          </ac:spMkLst>
        </pc:spChg>
        <pc:spChg chg="del">
          <ac:chgData name="Abby Templeton" userId="S::n9873929@qut.edu.au::8d63a1dc-a74c-4d4e-a309-6e7c38c70b46" providerId="AD" clId="Web-{E47B86B2-487B-F0D5-58D8-C031FC13B276}" dt="2021-05-12T12:01:01.337" v="319"/>
          <ac:spMkLst>
            <pc:docMk/>
            <pc:sldMk cId="1430691799" sldId="258"/>
            <ac:spMk id="57" creationId="{D03C050F-4392-4421-B5B0-DB9AC39D8B3B}"/>
          </ac:spMkLst>
        </pc:spChg>
      </pc:sldChg>
      <pc:sldChg chg="delSp del">
        <pc:chgData name="Abby Templeton" userId="S::n9873929@qut.edu.au::8d63a1dc-a74c-4d4e-a309-6e7c38c70b46" providerId="AD" clId="Web-{E47B86B2-487B-F0D5-58D8-C031FC13B276}" dt="2021-05-12T09:44:20.877" v="36"/>
        <pc:sldMkLst>
          <pc:docMk/>
          <pc:sldMk cId="30329214" sldId="259"/>
        </pc:sldMkLst>
        <pc:spChg chg="del">
          <ac:chgData name="Abby Templeton" userId="S::n9873929@qut.edu.au::8d63a1dc-a74c-4d4e-a309-6e7c38c70b46" providerId="AD" clId="Web-{E47B86B2-487B-F0D5-58D8-C031FC13B276}" dt="2021-05-12T09:44:16.861" v="26"/>
          <ac:spMkLst>
            <pc:docMk/>
            <pc:sldMk cId="30329214" sldId="259"/>
            <ac:spMk id="23" creationId="{DABDAB68-1146-4327-B50D-072976F5E1F5}"/>
          </ac:spMkLst>
        </pc:spChg>
        <pc:spChg chg="del">
          <ac:chgData name="Abby Templeton" userId="S::n9873929@qut.edu.au::8d63a1dc-a74c-4d4e-a309-6e7c38c70b46" providerId="AD" clId="Web-{E47B86B2-487B-F0D5-58D8-C031FC13B276}" dt="2021-05-12T09:44:16.861" v="18"/>
          <ac:spMkLst>
            <pc:docMk/>
            <pc:sldMk cId="30329214" sldId="259"/>
            <ac:spMk id="39" creationId="{8B93EF7E-D90F-4357-A100-CB8B1F436DDE}"/>
          </ac:spMkLst>
        </pc:spChg>
        <pc:spChg chg="del">
          <ac:chgData name="Abby Templeton" userId="S::n9873929@qut.edu.au::8d63a1dc-a74c-4d4e-a309-6e7c38c70b46" providerId="AD" clId="Web-{E47B86B2-487B-F0D5-58D8-C031FC13B276}" dt="2021-05-12T09:44:16.861" v="17"/>
          <ac:spMkLst>
            <pc:docMk/>
            <pc:sldMk cId="30329214" sldId="259"/>
            <ac:spMk id="41" creationId="{E8EEC086-0857-4206-AA1D-D0397B37E248}"/>
          </ac:spMkLst>
        </pc:spChg>
        <pc:spChg chg="del">
          <ac:chgData name="Abby Templeton" userId="S::n9873929@qut.edu.au::8d63a1dc-a74c-4d4e-a309-6e7c38c70b46" providerId="AD" clId="Web-{E47B86B2-487B-F0D5-58D8-C031FC13B276}" dt="2021-05-12T09:44:16.861" v="16"/>
          <ac:spMkLst>
            <pc:docMk/>
            <pc:sldMk cId="30329214" sldId="259"/>
            <ac:spMk id="43" creationId="{C49A6FB9-8429-41EF-BB6D-4E208D970591}"/>
          </ac:spMkLst>
        </pc:spChg>
        <pc:spChg chg="del">
          <ac:chgData name="Abby Templeton" userId="S::n9873929@qut.edu.au::8d63a1dc-a74c-4d4e-a309-6e7c38c70b46" providerId="AD" clId="Web-{E47B86B2-487B-F0D5-58D8-C031FC13B276}" dt="2021-05-12T09:44:16.861" v="15"/>
          <ac:spMkLst>
            <pc:docMk/>
            <pc:sldMk cId="30329214" sldId="259"/>
            <ac:spMk id="45" creationId="{7D2633CC-4ABF-4B80-94AF-697F24561ED1}"/>
          </ac:spMkLst>
        </pc:spChg>
        <pc:spChg chg="del">
          <ac:chgData name="Abby Templeton" userId="S::n9873929@qut.edu.au::8d63a1dc-a74c-4d4e-a309-6e7c38c70b46" providerId="AD" clId="Web-{E47B86B2-487B-F0D5-58D8-C031FC13B276}" dt="2021-05-12T09:44:16.861" v="14"/>
          <ac:spMkLst>
            <pc:docMk/>
            <pc:sldMk cId="30329214" sldId="259"/>
            <ac:spMk id="47" creationId="{C8C02A0C-6710-4BF6-9BA3-FDF36B92C9EE}"/>
          </ac:spMkLst>
        </pc:spChg>
        <pc:spChg chg="del">
          <ac:chgData name="Abby Templeton" userId="S::n9873929@qut.edu.au::8d63a1dc-a74c-4d4e-a309-6e7c38c70b46" providerId="AD" clId="Web-{E47B86B2-487B-F0D5-58D8-C031FC13B276}" dt="2021-05-12T09:44:16.861" v="13"/>
          <ac:spMkLst>
            <pc:docMk/>
            <pc:sldMk cId="30329214" sldId="259"/>
            <ac:spMk id="49" creationId="{EFBE7A9B-9450-47E1-A152-C0C58E509DB5}"/>
          </ac:spMkLst>
        </pc:spChg>
        <pc:spChg chg="del">
          <ac:chgData name="Abby Templeton" userId="S::n9873929@qut.edu.au::8d63a1dc-a74c-4d4e-a309-6e7c38c70b46" providerId="AD" clId="Web-{E47B86B2-487B-F0D5-58D8-C031FC13B276}" dt="2021-05-12T09:44:16.861" v="12"/>
          <ac:spMkLst>
            <pc:docMk/>
            <pc:sldMk cId="30329214" sldId="259"/>
            <ac:spMk id="51" creationId="{38B0B3E2-E0C6-4E03-AF30-9341F19161B4}"/>
          </ac:spMkLst>
        </pc:spChg>
        <pc:spChg chg="del">
          <ac:chgData name="Abby Templeton" userId="S::n9873929@qut.edu.au::8d63a1dc-a74c-4d4e-a309-6e7c38c70b46" providerId="AD" clId="Web-{E47B86B2-487B-F0D5-58D8-C031FC13B276}" dt="2021-05-12T09:44:16.861" v="11"/>
          <ac:spMkLst>
            <pc:docMk/>
            <pc:sldMk cId="30329214" sldId="259"/>
            <ac:spMk id="53" creationId="{D100AF66-4656-4B89-9615-CB114046D29B}"/>
          </ac:spMkLst>
        </pc:spChg>
        <pc:spChg chg="del">
          <ac:chgData name="Abby Templeton" userId="S::n9873929@qut.edu.au::8d63a1dc-a74c-4d4e-a309-6e7c38c70b46" providerId="AD" clId="Web-{E47B86B2-487B-F0D5-58D8-C031FC13B276}" dt="2021-05-12T09:44:16.845" v="10"/>
          <ac:spMkLst>
            <pc:docMk/>
            <pc:sldMk cId="30329214" sldId="259"/>
            <ac:spMk id="55" creationId="{57E94BF4-BAAF-4C65-B106-7B08DFC59A35}"/>
          </ac:spMkLst>
        </pc:spChg>
        <pc:spChg chg="del">
          <ac:chgData name="Abby Templeton" userId="S::n9873929@qut.edu.au::8d63a1dc-a74c-4d4e-a309-6e7c38c70b46" providerId="AD" clId="Web-{E47B86B2-487B-F0D5-58D8-C031FC13B276}" dt="2021-05-12T09:44:16.845" v="9"/>
          <ac:spMkLst>
            <pc:docMk/>
            <pc:sldMk cId="30329214" sldId="259"/>
            <ac:spMk id="57" creationId="{73C2C961-FF35-4A4C-B0D7-ADB553A57D0F}"/>
          </ac:spMkLst>
        </pc:spChg>
        <pc:spChg chg="del">
          <ac:chgData name="Abby Templeton" userId="S::n9873929@qut.edu.au::8d63a1dc-a74c-4d4e-a309-6e7c38c70b46" providerId="AD" clId="Web-{E47B86B2-487B-F0D5-58D8-C031FC13B276}" dt="2021-05-12T09:44:16.845" v="8"/>
          <ac:spMkLst>
            <pc:docMk/>
            <pc:sldMk cId="30329214" sldId="259"/>
            <ac:spMk id="59" creationId="{CF061D24-7832-4779-9252-7BE5A334884C}"/>
          </ac:spMkLst>
        </pc:spChg>
        <pc:spChg chg="del">
          <ac:chgData name="Abby Templeton" userId="S::n9873929@qut.edu.au::8d63a1dc-a74c-4d4e-a309-6e7c38c70b46" providerId="AD" clId="Web-{E47B86B2-487B-F0D5-58D8-C031FC13B276}" dt="2021-05-12T09:44:16.845" v="7"/>
          <ac:spMkLst>
            <pc:docMk/>
            <pc:sldMk cId="30329214" sldId="259"/>
            <ac:spMk id="61" creationId="{4C859442-AB77-4034-A0F3-A99D2C017758}"/>
          </ac:spMkLst>
        </pc:spChg>
        <pc:spChg chg="del">
          <ac:chgData name="Abby Templeton" userId="S::n9873929@qut.edu.au::8d63a1dc-a74c-4d4e-a309-6e7c38c70b46" providerId="AD" clId="Web-{E47B86B2-487B-F0D5-58D8-C031FC13B276}" dt="2021-05-12T09:44:16.845" v="6"/>
          <ac:spMkLst>
            <pc:docMk/>
            <pc:sldMk cId="30329214" sldId="259"/>
            <ac:spMk id="63" creationId="{25384609-5603-4E7F-8826-9E67460640E8}"/>
          </ac:spMkLst>
        </pc:spChg>
        <pc:spChg chg="del">
          <ac:chgData name="Abby Templeton" userId="S::n9873929@qut.edu.au::8d63a1dc-a74c-4d4e-a309-6e7c38c70b46" providerId="AD" clId="Web-{E47B86B2-487B-F0D5-58D8-C031FC13B276}" dt="2021-05-12T09:44:16.845" v="5"/>
          <ac:spMkLst>
            <pc:docMk/>
            <pc:sldMk cId="30329214" sldId="259"/>
            <ac:spMk id="65" creationId="{4705708E-225E-4372-A945-D50C4F96C683}"/>
          </ac:spMkLst>
        </pc:spChg>
        <pc:spChg chg="del">
          <ac:chgData name="Abby Templeton" userId="S::n9873929@qut.edu.au::8d63a1dc-a74c-4d4e-a309-6e7c38c70b46" providerId="AD" clId="Web-{E47B86B2-487B-F0D5-58D8-C031FC13B276}" dt="2021-05-12T09:44:16.845" v="4"/>
          <ac:spMkLst>
            <pc:docMk/>
            <pc:sldMk cId="30329214" sldId="259"/>
            <ac:spMk id="67" creationId="{FFC421D5-44CF-45B3-B701-3890064FD4A4}"/>
          </ac:spMkLst>
        </pc:spChg>
        <pc:spChg chg="del">
          <ac:chgData name="Abby Templeton" userId="S::n9873929@qut.edu.au::8d63a1dc-a74c-4d4e-a309-6e7c38c70b46" providerId="AD" clId="Web-{E47B86B2-487B-F0D5-58D8-C031FC13B276}" dt="2021-05-12T09:44:16.845" v="3"/>
          <ac:spMkLst>
            <pc:docMk/>
            <pc:sldMk cId="30329214" sldId="259"/>
            <ac:spMk id="69" creationId="{8C33D252-27B8-46D8-9D7C-B646F92E5A76}"/>
          </ac:spMkLst>
        </pc:spChg>
        <pc:spChg chg="del">
          <ac:chgData name="Abby Templeton" userId="S::n9873929@qut.edu.au::8d63a1dc-a74c-4d4e-a309-6e7c38c70b46" providerId="AD" clId="Web-{E47B86B2-487B-F0D5-58D8-C031FC13B276}" dt="2021-05-12T09:44:16.845" v="1"/>
          <ac:spMkLst>
            <pc:docMk/>
            <pc:sldMk cId="30329214" sldId="259"/>
            <ac:spMk id="73" creationId="{B3E85AE1-635C-4A57-9E59-5D64749693A2}"/>
          </ac:spMkLst>
        </pc:spChg>
        <pc:picChg chg="del">
          <ac:chgData name="Abby Templeton" userId="S::n9873929@qut.edu.au::8d63a1dc-a74c-4d4e-a309-6e7c38c70b46" providerId="AD" clId="Web-{E47B86B2-487B-F0D5-58D8-C031FC13B276}" dt="2021-05-12T09:44:16.876" v="35"/>
          <ac:picMkLst>
            <pc:docMk/>
            <pc:sldMk cId="30329214" sldId="259"/>
            <ac:picMk id="5" creationId="{5E842395-E3B3-4456-9864-0D7596672D39}"/>
          </ac:picMkLst>
        </pc:picChg>
        <pc:picChg chg="del">
          <ac:chgData name="Abby Templeton" userId="S::n9873929@qut.edu.au::8d63a1dc-a74c-4d4e-a309-6e7c38c70b46" providerId="AD" clId="Web-{E47B86B2-487B-F0D5-58D8-C031FC13B276}" dt="2021-05-12T09:44:16.876" v="31"/>
          <ac:picMkLst>
            <pc:docMk/>
            <pc:sldMk cId="30329214" sldId="259"/>
            <ac:picMk id="13" creationId="{24ADFA6E-00D7-4FEA-8F03-671D999AA8C4}"/>
          </ac:picMkLst>
        </pc:picChg>
        <pc:picChg chg="del">
          <ac:chgData name="Abby Templeton" userId="S::n9873929@qut.edu.au::8d63a1dc-a74c-4d4e-a309-6e7c38c70b46" providerId="AD" clId="Web-{E47B86B2-487B-F0D5-58D8-C031FC13B276}" dt="2021-05-12T09:44:16.876" v="30"/>
          <ac:picMkLst>
            <pc:docMk/>
            <pc:sldMk cId="30329214" sldId="259"/>
            <ac:picMk id="15" creationId="{F9BCC5A2-7A56-451F-8FE0-327A7EED36FA}"/>
          </ac:picMkLst>
        </pc:picChg>
        <pc:picChg chg="del">
          <ac:chgData name="Abby Templeton" userId="S::n9873929@qut.edu.au::8d63a1dc-a74c-4d4e-a309-6e7c38c70b46" providerId="AD" clId="Web-{E47B86B2-487B-F0D5-58D8-C031FC13B276}" dt="2021-05-12T09:44:16.876" v="29"/>
          <ac:picMkLst>
            <pc:docMk/>
            <pc:sldMk cId="30329214" sldId="259"/>
            <ac:picMk id="17" creationId="{263CBA4D-D599-4D64-8652-F52F9A0DA485}"/>
          </ac:picMkLst>
        </pc:picChg>
        <pc:picChg chg="del">
          <ac:chgData name="Abby Templeton" userId="S::n9873929@qut.edu.au::8d63a1dc-a74c-4d4e-a309-6e7c38c70b46" providerId="AD" clId="Web-{E47B86B2-487B-F0D5-58D8-C031FC13B276}" dt="2021-05-12T09:44:16.861" v="27"/>
          <ac:picMkLst>
            <pc:docMk/>
            <pc:sldMk cId="30329214" sldId="259"/>
            <ac:picMk id="21" creationId="{564DC210-3767-486E-AB18-EC9AAC2F191F}"/>
          </ac:picMkLst>
        </pc:picChg>
        <pc:picChg chg="del">
          <ac:chgData name="Abby Templeton" userId="S::n9873929@qut.edu.au::8d63a1dc-a74c-4d4e-a309-6e7c38c70b46" providerId="AD" clId="Web-{E47B86B2-487B-F0D5-58D8-C031FC13B276}" dt="2021-05-12T09:44:16.861" v="22"/>
          <ac:picMkLst>
            <pc:docMk/>
            <pc:sldMk cId="30329214" sldId="259"/>
            <ac:picMk id="31" creationId="{F4616B0C-0559-4DC6-BC9D-9C594652C49C}"/>
          </ac:picMkLst>
        </pc:picChg>
        <pc:picChg chg="del">
          <ac:chgData name="Abby Templeton" userId="S::n9873929@qut.edu.au::8d63a1dc-a74c-4d4e-a309-6e7c38c70b46" providerId="AD" clId="Web-{E47B86B2-487B-F0D5-58D8-C031FC13B276}" dt="2021-05-12T09:44:16.861" v="20"/>
          <ac:picMkLst>
            <pc:docMk/>
            <pc:sldMk cId="30329214" sldId="259"/>
            <ac:picMk id="35" creationId="{C9937A13-DDF1-4FB2-875F-4A9C200D9D66}"/>
          </ac:picMkLst>
        </pc:picChg>
        <pc:picChg chg="del">
          <ac:chgData name="Abby Templeton" userId="S::n9873929@qut.edu.au::8d63a1dc-a74c-4d4e-a309-6e7c38c70b46" providerId="AD" clId="Web-{E47B86B2-487B-F0D5-58D8-C031FC13B276}" dt="2021-05-12T09:44:16.861" v="19"/>
          <ac:picMkLst>
            <pc:docMk/>
            <pc:sldMk cId="30329214" sldId="259"/>
            <ac:picMk id="37" creationId="{C15C61F0-178A-42FF-92FE-F2BB1B0F004E}"/>
          </ac:picMkLst>
        </pc:picChg>
        <pc:cxnChg chg="del">
          <ac:chgData name="Abby Templeton" userId="S::n9873929@qut.edu.au::8d63a1dc-a74c-4d4e-a309-6e7c38c70b46" providerId="AD" clId="Web-{E47B86B2-487B-F0D5-58D8-C031FC13B276}" dt="2021-05-12T09:44:16.876" v="34"/>
          <ac:cxnSpMkLst>
            <pc:docMk/>
            <pc:sldMk cId="30329214" sldId="259"/>
            <ac:cxnSpMk id="7" creationId="{27A27656-E2DE-4AFC-8FCF-0BB579C75BFF}"/>
          </ac:cxnSpMkLst>
        </pc:cxnChg>
        <pc:cxnChg chg="del">
          <ac:chgData name="Abby Templeton" userId="S::n9873929@qut.edu.au::8d63a1dc-a74c-4d4e-a309-6e7c38c70b46" providerId="AD" clId="Web-{E47B86B2-487B-F0D5-58D8-C031FC13B276}" dt="2021-05-12T09:44:16.876" v="33"/>
          <ac:cxnSpMkLst>
            <pc:docMk/>
            <pc:sldMk cId="30329214" sldId="259"/>
            <ac:cxnSpMk id="9" creationId="{7881F0A5-40A3-4FF1-A9A3-3B38F4CEE2C3}"/>
          </ac:cxnSpMkLst>
        </pc:cxnChg>
        <pc:cxnChg chg="del">
          <ac:chgData name="Abby Templeton" userId="S::n9873929@qut.edu.au::8d63a1dc-a74c-4d4e-a309-6e7c38c70b46" providerId="AD" clId="Web-{E47B86B2-487B-F0D5-58D8-C031FC13B276}" dt="2021-05-12T09:44:16.876" v="32"/>
          <ac:cxnSpMkLst>
            <pc:docMk/>
            <pc:sldMk cId="30329214" sldId="259"/>
            <ac:cxnSpMk id="11" creationId="{E8B817BC-9614-42AF-A823-B7257F4AD7C6}"/>
          </ac:cxnSpMkLst>
        </pc:cxnChg>
        <pc:cxnChg chg="del">
          <ac:chgData name="Abby Templeton" userId="S::n9873929@qut.edu.au::8d63a1dc-a74c-4d4e-a309-6e7c38c70b46" providerId="AD" clId="Web-{E47B86B2-487B-F0D5-58D8-C031FC13B276}" dt="2021-05-12T09:44:16.861" v="28"/>
          <ac:cxnSpMkLst>
            <pc:docMk/>
            <pc:sldMk cId="30329214" sldId="259"/>
            <ac:cxnSpMk id="19" creationId="{0C07D6F8-BFC2-4CC4-81B5-36097DC8EB9B}"/>
          </ac:cxnSpMkLst>
        </pc:cxnChg>
        <pc:cxnChg chg="del">
          <ac:chgData name="Abby Templeton" userId="S::n9873929@qut.edu.au::8d63a1dc-a74c-4d4e-a309-6e7c38c70b46" providerId="AD" clId="Web-{E47B86B2-487B-F0D5-58D8-C031FC13B276}" dt="2021-05-12T09:44:16.861" v="25"/>
          <ac:cxnSpMkLst>
            <pc:docMk/>
            <pc:sldMk cId="30329214" sldId="259"/>
            <ac:cxnSpMk id="25" creationId="{1D3EAA2A-A4E0-4D04-85EF-1800A0138AA4}"/>
          </ac:cxnSpMkLst>
        </pc:cxnChg>
        <pc:cxnChg chg="del">
          <ac:chgData name="Abby Templeton" userId="S::n9873929@qut.edu.au::8d63a1dc-a74c-4d4e-a309-6e7c38c70b46" providerId="AD" clId="Web-{E47B86B2-487B-F0D5-58D8-C031FC13B276}" dt="2021-05-12T09:44:16.861" v="24"/>
          <ac:cxnSpMkLst>
            <pc:docMk/>
            <pc:sldMk cId="30329214" sldId="259"/>
            <ac:cxnSpMk id="27" creationId="{4D9F0E56-7316-4742-BD93-5B2F1B88D1B1}"/>
          </ac:cxnSpMkLst>
        </pc:cxnChg>
        <pc:cxnChg chg="del">
          <ac:chgData name="Abby Templeton" userId="S::n9873929@qut.edu.au::8d63a1dc-a74c-4d4e-a309-6e7c38c70b46" providerId="AD" clId="Web-{E47B86B2-487B-F0D5-58D8-C031FC13B276}" dt="2021-05-12T09:44:16.861" v="23"/>
          <ac:cxnSpMkLst>
            <pc:docMk/>
            <pc:sldMk cId="30329214" sldId="259"/>
            <ac:cxnSpMk id="29" creationId="{59EFFEA3-01A1-4516-8AF5-450D4E8594BD}"/>
          </ac:cxnSpMkLst>
        </pc:cxnChg>
        <pc:cxnChg chg="del">
          <ac:chgData name="Abby Templeton" userId="S::n9873929@qut.edu.au::8d63a1dc-a74c-4d4e-a309-6e7c38c70b46" providerId="AD" clId="Web-{E47B86B2-487B-F0D5-58D8-C031FC13B276}" dt="2021-05-12T09:44:16.861" v="21"/>
          <ac:cxnSpMkLst>
            <pc:docMk/>
            <pc:sldMk cId="30329214" sldId="259"/>
            <ac:cxnSpMk id="33" creationId="{D0A082D8-9E04-43A8-B48D-6A3B049C2CF3}"/>
          </ac:cxnSpMkLst>
        </pc:cxnChg>
        <pc:cxnChg chg="del">
          <ac:chgData name="Abby Templeton" userId="S::n9873929@qut.edu.au::8d63a1dc-a74c-4d4e-a309-6e7c38c70b46" providerId="AD" clId="Web-{E47B86B2-487B-F0D5-58D8-C031FC13B276}" dt="2021-05-12T09:44:16.845" v="2"/>
          <ac:cxnSpMkLst>
            <pc:docMk/>
            <pc:sldMk cId="30329214" sldId="259"/>
            <ac:cxnSpMk id="71" creationId="{8BE5CA49-A472-4DA9-803A-EE6A9F2AAAEC}"/>
          </ac:cxnSpMkLst>
        </pc:cxnChg>
        <pc:cxnChg chg="del">
          <ac:chgData name="Abby Templeton" userId="S::n9873929@qut.edu.au::8d63a1dc-a74c-4d4e-a309-6e7c38c70b46" providerId="AD" clId="Web-{E47B86B2-487B-F0D5-58D8-C031FC13B276}" dt="2021-05-12T09:44:16.845" v="0"/>
          <ac:cxnSpMkLst>
            <pc:docMk/>
            <pc:sldMk cId="30329214" sldId="259"/>
            <ac:cxnSpMk id="75" creationId="{4B826A92-8EEA-41F1-A784-FD7ADDE99899}"/>
          </ac:cxnSpMkLst>
        </pc:cxnChg>
      </pc:sldChg>
      <pc:sldChg chg="addSp delSp modSp">
        <pc:chgData name="Abby Templeton" userId="S::n9873929@qut.edu.au::8d63a1dc-a74c-4d4e-a309-6e7c38c70b46" providerId="AD" clId="Web-{E47B86B2-487B-F0D5-58D8-C031FC13B276}" dt="2021-05-12T12:08:15.346" v="377" actId="14100"/>
        <pc:sldMkLst>
          <pc:docMk/>
          <pc:sldMk cId="3297153976" sldId="260"/>
        </pc:sldMkLst>
        <pc:spChg chg="mod">
          <ac:chgData name="Abby Templeton" userId="S::n9873929@qut.edu.au::8d63a1dc-a74c-4d4e-a309-6e7c38c70b46" providerId="AD" clId="Web-{E47B86B2-487B-F0D5-58D8-C031FC13B276}" dt="2021-05-12T11:42:16.292" v="139" actId="1076"/>
          <ac:spMkLst>
            <pc:docMk/>
            <pc:sldMk cId="3297153976" sldId="260"/>
            <ac:spMk id="10" creationId="{67CB0E4A-DC22-48A9-8226-7E320FB707AB}"/>
          </ac:spMkLst>
        </pc:spChg>
        <pc:spChg chg="add mod">
          <ac:chgData name="Abby Templeton" userId="S::n9873929@qut.edu.au::8d63a1dc-a74c-4d4e-a309-6e7c38c70b46" providerId="AD" clId="Web-{E47B86B2-487B-F0D5-58D8-C031FC13B276}" dt="2021-05-12T11:50:25.445" v="229" actId="1076"/>
          <ac:spMkLst>
            <pc:docMk/>
            <pc:sldMk cId="3297153976" sldId="260"/>
            <ac:spMk id="23" creationId="{21276ED5-367D-4893-BD09-7B38B3172E37}"/>
          </ac:spMkLst>
        </pc:spChg>
        <pc:spChg chg="add mod">
          <ac:chgData name="Abby Templeton" userId="S::n9873929@qut.edu.au::8d63a1dc-a74c-4d4e-a309-6e7c38c70b46" providerId="AD" clId="Web-{E47B86B2-487B-F0D5-58D8-C031FC13B276}" dt="2021-05-12T11:53:50.874" v="263" actId="1076"/>
          <ac:spMkLst>
            <pc:docMk/>
            <pc:sldMk cId="3297153976" sldId="260"/>
            <ac:spMk id="27" creationId="{FB7F8B8C-CA12-43BE-812C-7FFA43D10DCE}"/>
          </ac:spMkLst>
        </pc:spChg>
        <pc:spChg chg="add mod">
          <ac:chgData name="Abby Templeton" userId="S::n9873929@qut.edu.au::8d63a1dc-a74c-4d4e-a309-6e7c38c70b46" providerId="AD" clId="Web-{E47B86B2-487B-F0D5-58D8-C031FC13B276}" dt="2021-05-12T12:00:13.133" v="316" actId="1076"/>
          <ac:spMkLst>
            <pc:docMk/>
            <pc:sldMk cId="3297153976" sldId="260"/>
            <ac:spMk id="30" creationId="{67470DBB-4B8B-402F-A800-6BADAB506CFF}"/>
          </ac:spMkLst>
        </pc:spChg>
        <pc:spChg chg="add mod">
          <ac:chgData name="Abby Templeton" userId="S::n9873929@qut.edu.au::8d63a1dc-a74c-4d4e-a309-6e7c38c70b46" providerId="AD" clId="Web-{E47B86B2-487B-F0D5-58D8-C031FC13B276}" dt="2021-05-12T11:54:56.203" v="271" actId="20577"/>
          <ac:spMkLst>
            <pc:docMk/>
            <pc:sldMk cId="3297153976" sldId="260"/>
            <ac:spMk id="38" creationId="{82B8757C-4A81-4FEC-A495-F273F71953B6}"/>
          </ac:spMkLst>
        </pc:spChg>
        <pc:spChg chg="add mod">
          <ac:chgData name="Abby Templeton" userId="S::n9873929@qut.edu.au::8d63a1dc-a74c-4d4e-a309-6e7c38c70b46" providerId="AD" clId="Web-{E47B86B2-487B-F0D5-58D8-C031FC13B276}" dt="2021-05-12T11:55:15.891" v="277" actId="20577"/>
          <ac:spMkLst>
            <pc:docMk/>
            <pc:sldMk cId="3297153976" sldId="260"/>
            <ac:spMk id="39" creationId="{B94FB4F3-94B3-4772-87D7-78737D56633E}"/>
          </ac:spMkLst>
        </pc:spChg>
        <pc:spChg chg="add del mod">
          <ac:chgData name="Abby Templeton" userId="S::n9873929@qut.edu.au::8d63a1dc-a74c-4d4e-a309-6e7c38c70b46" providerId="AD" clId="Web-{E47B86B2-487B-F0D5-58D8-C031FC13B276}" dt="2021-05-12T11:55:23.782" v="280"/>
          <ac:spMkLst>
            <pc:docMk/>
            <pc:sldMk cId="3297153976" sldId="260"/>
            <ac:spMk id="40" creationId="{323CC526-0F76-4063-AE8F-DED51BFB8718}"/>
          </ac:spMkLst>
        </pc:spChg>
        <pc:spChg chg="add mod">
          <ac:chgData name="Abby Templeton" userId="S::n9873929@qut.edu.au::8d63a1dc-a74c-4d4e-a309-6e7c38c70b46" providerId="AD" clId="Web-{E47B86B2-487B-F0D5-58D8-C031FC13B276}" dt="2021-05-12T11:55:36.360" v="284" actId="20577"/>
          <ac:spMkLst>
            <pc:docMk/>
            <pc:sldMk cId="3297153976" sldId="260"/>
            <ac:spMk id="41" creationId="{9891CA99-7959-43DD-A408-9E82836AA240}"/>
          </ac:spMkLst>
        </pc:spChg>
        <pc:spChg chg="add mod">
          <ac:chgData name="Abby Templeton" userId="S::n9873929@qut.edu.au::8d63a1dc-a74c-4d4e-a309-6e7c38c70b46" providerId="AD" clId="Web-{E47B86B2-487B-F0D5-58D8-C031FC13B276}" dt="2021-05-12T12:07:31.298" v="375" actId="1076"/>
          <ac:spMkLst>
            <pc:docMk/>
            <pc:sldMk cId="3297153976" sldId="260"/>
            <ac:spMk id="43" creationId="{A2553ED1-7402-4BA4-A9DF-D085A4790DC1}"/>
          </ac:spMkLst>
        </pc:spChg>
        <pc:spChg chg="add mod">
          <ac:chgData name="Abby Templeton" userId="S::n9873929@qut.edu.au::8d63a1dc-a74c-4d4e-a309-6e7c38c70b46" providerId="AD" clId="Web-{E47B86B2-487B-F0D5-58D8-C031FC13B276}" dt="2021-05-12T12:03:18.270" v="337" actId="1076"/>
          <ac:spMkLst>
            <pc:docMk/>
            <pc:sldMk cId="3297153976" sldId="260"/>
            <ac:spMk id="50" creationId="{08D97B5A-390F-4BAC-99D6-D06DB47BD3DA}"/>
          </ac:spMkLst>
        </pc:spChg>
        <pc:spChg chg="add mod">
          <ac:chgData name="Abby Templeton" userId="S::n9873929@qut.edu.au::8d63a1dc-a74c-4d4e-a309-6e7c38c70b46" providerId="AD" clId="Web-{E47B86B2-487B-F0D5-58D8-C031FC13B276}" dt="2021-05-12T12:03:52.067" v="343" actId="1076"/>
          <ac:spMkLst>
            <pc:docMk/>
            <pc:sldMk cId="3297153976" sldId="260"/>
            <ac:spMk id="51" creationId="{EA57CC3B-3CAA-458F-83A6-B8FAED1436ED}"/>
          </ac:spMkLst>
        </pc:spChg>
        <pc:spChg chg="mod">
          <ac:chgData name="Abby Templeton" userId="S::n9873929@qut.edu.au::8d63a1dc-a74c-4d4e-a309-6e7c38c70b46" providerId="AD" clId="Web-{E47B86B2-487B-F0D5-58D8-C031FC13B276}" dt="2021-05-12T11:52:35.140" v="247" actId="20577"/>
          <ac:spMkLst>
            <pc:docMk/>
            <pc:sldMk cId="3297153976" sldId="260"/>
            <ac:spMk id="53" creationId="{1866E5F6-E9D0-40CE-81ED-271F1BDB3C14}"/>
          </ac:spMkLst>
        </pc:spChg>
        <pc:spChg chg="mod">
          <ac:chgData name="Abby Templeton" userId="S::n9873929@qut.edu.au::8d63a1dc-a74c-4d4e-a309-6e7c38c70b46" providerId="AD" clId="Web-{E47B86B2-487B-F0D5-58D8-C031FC13B276}" dt="2021-05-12T11:56:34.846" v="293" actId="20577"/>
          <ac:spMkLst>
            <pc:docMk/>
            <pc:sldMk cId="3297153976" sldId="260"/>
            <ac:spMk id="54" creationId="{523DAE5A-1B46-4BE2-B37F-8B8385150700}"/>
          </ac:spMkLst>
        </pc:spChg>
        <pc:spChg chg="add mod">
          <ac:chgData name="Abby Templeton" userId="S::n9873929@qut.edu.au::8d63a1dc-a74c-4d4e-a309-6e7c38c70b46" providerId="AD" clId="Web-{E47B86B2-487B-F0D5-58D8-C031FC13B276}" dt="2021-05-12T12:05:49.210" v="359" actId="1076"/>
          <ac:spMkLst>
            <pc:docMk/>
            <pc:sldMk cId="3297153976" sldId="260"/>
            <ac:spMk id="58" creationId="{72446452-611B-4383-9CA8-08C532E434DE}"/>
          </ac:spMkLst>
        </pc:spChg>
        <pc:spChg chg="del">
          <ac:chgData name="Abby Templeton" userId="S::n9873929@qut.edu.au::8d63a1dc-a74c-4d4e-a309-6e7c38c70b46" providerId="AD" clId="Web-{E47B86B2-487B-F0D5-58D8-C031FC13B276}" dt="2021-05-12T10:57:02.516" v="68"/>
          <ac:spMkLst>
            <pc:docMk/>
            <pc:sldMk cId="3297153976" sldId="260"/>
            <ac:spMk id="67" creationId="{2FB682D3-A1F1-4DBC-92BF-F8F6E6979321}"/>
          </ac:spMkLst>
        </pc:spChg>
        <pc:spChg chg="del">
          <ac:chgData name="Abby Templeton" userId="S::n9873929@qut.edu.au::8d63a1dc-a74c-4d4e-a309-6e7c38c70b46" providerId="AD" clId="Web-{E47B86B2-487B-F0D5-58D8-C031FC13B276}" dt="2021-05-12T10:56:09.125" v="44"/>
          <ac:spMkLst>
            <pc:docMk/>
            <pc:sldMk cId="3297153976" sldId="260"/>
            <ac:spMk id="83" creationId="{6646F3B3-E992-4B97-87F4-A9F105164893}"/>
          </ac:spMkLst>
        </pc:spChg>
        <pc:spChg chg="mod">
          <ac:chgData name="Abby Templeton" userId="S::n9873929@qut.edu.au::8d63a1dc-a74c-4d4e-a309-6e7c38c70b46" providerId="AD" clId="Web-{E47B86B2-487B-F0D5-58D8-C031FC13B276}" dt="2021-05-12T10:56:18.344" v="48" actId="20577"/>
          <ac:spMkLst>
            <pc:docMk/>
            <pc:sldMk cId="3297153976" sldId="260"/>
            <ac:spMk id="85" creationId="{B639367B-2649-485E-A3B2-E17D022023B9}"/>
          </ac:spMkLst>
        </pc:spChg>
        <pc:spChg chg="del">
          <ac:chgData name="Abby Templeton" userId="S::n9873929@qut.edu.au::8d63a1dc-a74c-4d4e-a309-6e7c38c70b46" providerId="AD" clId="Web-{E47B86B2-487B-F0D5-58D8-C031FC13B276}" dt="2021-05-12T10:56:07.515" v="43"/>
          <ac:spMkLst>
            <pc:docMk/>
            <pc:sldMk cId="3297153976" sldId="260"/>
            <ac:spMk id="87" creationId="{E92BF3B3-0F2C-492E-B642-307B38A5DB5E}"/>
          </ac:spMkLst>
        </pc:spChg>
        <pc:spChg chg="del">
          <ac:chgData name="Abby Templeton" userId="S::n9873929@qut.edu.au::8d63a1dc-a74c-4d4e-a309-6e7c38c70b46" providerId="AD" clId="Web-{E47B86B2-487B-F0D5-58D8-C031FC13B276}" dt="2021-05-12T10:54:59.467" v="40"/>
          <ac:spMkLst>
            <pc:docMk/>
            <pc:sldMk cId="3297153976" sldId="260"/>
            <ac:spMk id="89" creationId="{7C052CA7-08F7-43C3-B43B-BFB72CCA209C}"/>
          </ac:spMkLst>
        </pc:spChg>
        <pc:spChg chg="del">
          <ac:chgData name="Abby Templeton" userId="S::n9873929@qut.edu.au::8d63a1dc-a74c-4d4e-a309-6e7c38c70b46" providerId="AD" clId="Web-{E47B86B2-487B-F0D5-58D8-C031FC13B276}" dt="2021-05-12T10:57:09.063" v="71"/>
          <ac:spMkLst>
            <pc:docMk/>
            <pc:sldMk cId="3297153976" sldId="260"/>
            <ac:spMk id="91" creationId="{87EF6D09-CEDC-49F0-8775-4514F4E2A091}"/>
          </ac:spMkLst>
        </pc:spChg>
        <pc:spChg chg="del">
          <ac:chgData name="Abby Templeton" userId="S::n9873929@qut.edu.au::8d63a1dc-a74c-4d4e-a309-6e7c38c70b46" providerId="AD" clId="Web-{E47B86B2-487B-F0D5-58D8-C031FC13B276}" dt="2021-05-12T10:56:49.844" v="62"/>
          <ac:spMkLst>
            <pc:docMk/>
            <pc:sldMk cId="3297153976" sldId="260"/>
            <ac:spMk id="93" creationId="{BF792FC6-C870-4871-8C6D-587082CF3793}"/>
          </ac:spMkLst>
        </pc:spChg>
        <pc:spChg chg="del">
          <ac:chgData name="Abby Templeton" userId="S::n9873929@qut.edu.au::8d63a1dc-a74c-4d4e-a309-6e7c38c70b46" providerId="AD" clId="Web-{E47B86B2-487B-F0D5-58D8-C031FC13B276}" dt="2021-05-12T10:56:52.141" v="63"/>
          <ac:spMkLst>
            <pc:docMk/>
            <pc:sldMk cId="3297153976" sldId="260"/>
            <ac:spMk id="95" creationId="{89E3AD5E-6569-4AE6-8A5C-D944B2D5B559}"/>
          </ac:spMkLst>
        </pc:spChg>
        <pc:spChg chg="del">
          <ac:chgData name="Abby Templeton" userId="S::n9873929@qut.edu.au::8d63a1dc-a74c-4d4e-a309-6e7c38c70b46" providerId="AD" clId="Web-{E47B86B2-487B-F0D5-58D8-C031FC13B276}" dt="2021-05-12T10:56:47.391" v="61"/>
          <ac:spMkLst>
            <pc:docMk/>
            <pc:sldMk cId="3297153976" sldId="260"/>
            <ac:spMk id="97" creationId="{3F85778D-E884-4D1C-89E9-AA65BF672E68}"/>
          </ac:spMkLst>
        </pc:spChg>
        <pc:spChg chg="del mod">
          <ac:chgData name="Abby Templeton" userId="S::n9873929@qut.edu.au::8d63a1dc-a74c-4d4e-a309-6e7c38c70b46" providerId="AD" clId="Web-{E47B86B2-487B-F0D5-58D8-C031FC13B276}" dt="2021-05-12T10:56:57.094" v="65"/>
          <ac:spMkLst>
            <pc:docMk/>
            <pc:sldMk cId="3297153976" sldId="260"/>
            <ac:spMk id="99" creationId="{5CE2F563-7721-49E0-A04B-EEF26D36C3FC}"/>
          </ac:spMkLst>
        </pc:spChg>
        <pc:spChg chg="del">
          <ac:chgData name="Abby Templeton" userId="S::n9873929@qut.edu.au::8d63a1dc-a74c-4d4e-a309-6e7c38c70b46" providerId="AD" clId="Web-{E47B86B2-487B-F0D5-58D8-C031FC13B276}" dt="2021-05-12T10:56:30.172" v="53"/>
          <ac:spMkLst>
            <pc:docMk/>
            <pc:sldMk cId="3297153976" sldId="260"/>
            <ac:spMk id="103" creationId="{7DD45A0B-F503-4168-8403-77B32D6704FD}"/>
          </ac:spMkLst>
        </pc:spChg>
        <pc:spChg chg="del">
          <ac:chgData name="Abby Templeton" userId="S::n9873929@qut.edu.au::8d63a1dc-a74c-4d4e-a309-6e7c38c70b46" providerId="AD" clId="Web-{E47B86B2-487B-F0D5-58D8-C031FC13B276}" dt="2021-05-12T10:56:20.969" v="49"/>
          <ac:spMkLst>
            <pc:docMk/>
            <pc:sldMk cId="3297153976" sldId="260"/>
            <ac:spMk id="105" creationId="{53D11690-6863-432C-9740-15C4B8CBA1A3}"/>
          </ac:spMkLst>
        </pc:spChg>
        <pc:spChg chg="del mod">
          <ac:chgData name="Abby Templeton" userId="S::n9873929@qut.edu.au::8d63a1dc-a74c-4d4e-a309-6e7c38c70b46" providerId="AD" clId="Web-{E47B86B2-487B-F0D5-58D8-C031FC13B276}" dt="2021-05-12T10:56:38.969" v="58"/>
          <ac:spMkLst>
            <pc:docMk/>
            <pc:sldMk cId="3297153976" sldId="260"/>
            <ac:spMk id="107" creationId="{3E912BF1-F6B3-46F6-8543-E3172273840E}"/>
          </ac:spMkLst>
        </pc:spChg>
        <pc:spChg chg="del">
          <ac:chgData name="Abby Templeton" userId="S::n9873929@qut.edu.au::8d63a1dc-a74c-4d4e-a309-6e7c38c70b46" providerId="AD" clId="Web-{E47B86B2-487B-F0D5-58D8-C031FC13B276}" dt="2021-05-12T10:56:43.985" v="60"/>
          <ac:spMkLst>
            <pc:docMk/>
            <pc:sldMk cId="3297153976" sldId="260"/>
            <ac:spMk id="109" creationId="{03771025-3F2C-4C6F-8AE6-734E42BA1B80}"/>
          </ac:spMkLst>
        </pc:spChg>
        <pc:spChg chg="del">
          <ac:chgData name="Abby Templeton" userId="S::n9873929@qut.edu.au::8d63a1dc-a74c-4d4e-a309-6e7c38c70b46" providerId="AD" clId="Web-{E47B86B2-487B-F0D5-58D8-C031FC13B276}" dt="2021-05-12T10:57:12.470" v="73"/>
          <ac:spMkLst>
            <pc:docMk/>
            <pc:sldMk cId="3297153976" sldId="260"/>
            <ac:spMk id="111" creationId="{0AB4A51C-08F4-4BAB-B20C-B75763248007}"/>
          </ac:spMkLst>
        </pc:spChg>
        <pc:spChg chg="del">
          <ac:chgData name="Abby Templeton" userId="S::n9873929@qut.edu.au::8d63a1dc-a74c-4d4e-a309-6e7c38c70b46" providerId="AD" clId="Web-{E47B86B2-487B-F0D5-58D8-C031FC13B276}" dt="2021-05-12T10:57:16.767" v="75"/>
          <ac:spMkLst>
            <pc:docMk/>
            <pc:sldMk cId="3297153976" sldId="260"/>
            <ac:spMk id="113" creationId="{BA66AEDC-5634-4D03-B437-4B13A8DDF2BF}"/>
          </ac:spMkLst>
        </pc:spChg>
        <pc:spChg chg="del">
          <ac:chgData name="Abby Templeton" userId="S::n9873929@qut.edu.au::8d63a1dc-a74c-4d4e-a309-6e7c38c70b46" providerId="AD" clId="Web-{E47B86B2-487B-F0D5-58D8-C031FC13B276}" dt="2021-05-12T10:56:15.765" v="47"/>
          <ac:spMkLst>
            <pc:docMk/>
            <pc:sldMk cId="3297153976" sldId="260"/>
            <ac:spMk id="117" creationId="{B61F5A8F-0EE3-4B2E-9AF5-3EEB8BED3499}"/>
          </ac:spMkLst>
        </pc:spChg>
        <pc:picChg chg="add del mod modCrop">
          <ac:chgData name="Abby Templeton" userId="S::n9873929@qut.edu.au::8d63a1dc-a74c-4d4e-a309-6e7c38c70b46" providerId="AD" clId="Web-{E47B86B2-487B-F0D5-58D8-C031FC13B276}" dt="2021-05-12T11:33:00.703" v="93"/>
          <ac:picMkLst>
            <pc:docMk/>
            <pc:sldMk cId="3297153976" sldId="260"/>
            <ac:picMk id="3" creationId="{522F8C6F-C525-48A8-A015-8ADEC1AE0FAD}"/>
          </ac:picMkLst>
        </pc:picChg>
        <pc:picChg chg="add mod modCrop">
          <ac:chgData name="Abby Templeton" userId="S::n9873929@qut.edu.au::8d63a1dc-a74c-4d4e-a309-6e7c38c70b46" providerId="AD" clId="Web-{E47B86B2-487B-F0D5-58D8-C031FC13B276}" dt="2021-05-12T11:49:03.849" v="192" actId="1076"/>
          <ac:picMkLst>
            <pc:docMk/>
            <pc:sldMk cId="3297153976" sldId="260"/>
            <ac:picMk id="4" creationId="{C63BB888-CAF9-4B92-81DD-C8F996B42A34}"/>
          </ac:picMkLst>
        </pc:picChg>
        <pc:picChg chg="add del mod">
          <ac:chgData name="Abby Templeton" userId="S::n9873929@qut.edu.au::8d63a1dc-a74c-4d4e-a309-6e7c38c70b46" providerId="AD" clId="Web-{E47B86B2-487B-F0D5-58D8-C031FC13B276}" dt="2021-05-12T11:38:28.115" v="112"/>
          <ac:picMkLst>
            <pc:docMk/>
            <pc:sldMk cId="3297153976" sldId="260"/>
            <ac:picMk id="8" creationId="{C34C1B43-689C-4000-93E1-750303C0F7C7}"/>
          </ac:picMkLst>
        </pc:picChg>
        <pc:picChg chg="add mod">
          <ac:chgData name="Abby Templeton" userId="S::n9873929@qut.edu.au::8d63a1dc-a74c-4d4e-a309-6e7c38c70b46" providerId="AD" clId="Web-{E47B86B2-487B-F0D5-58D8-C031FC13B276}" dt="2021-05-12T11:48:31.802" v="187" actId="1076"/>
          <ac:picMkLst>
            <pc:docMk/>
            <pc:sldMk cId="3297153976" sldId="260"/>
            <ac:picMk id="11" creationId="{F51FD5CD-802F-4D37-AB9A-CD48AD464335}"/>
          </ac:picMkLst>
        </pc:picChg>
        <pc:picChg chg="del">
          <ac:chgData name="Abby Templeton" userId="S::n9873929@qut.edu.au::8d63a1dc-a74c-4d4e-a309-6e7c38c70b46" providerId="AD" clId="Web-{E47B86B2-487B-F0D5-58D8-C031FC13B276}" dt="2021-05-12T10:54:50.670" v="37"/>
          <ac:picMkLst>
            <pc:docMk/>
            <pc:sldMk cId="3297153976" sldId="260"/>
            <ac:picMk id="13" creationId="{E8C53294-E39C-4BC9-AC28-B14187266CB0}"/>
          </ac:picMkLst>
        </pc:picChg>
        <pc:picChg chg="add mod">
          <ac:chgData name="Abby Templeton" userId="S::n9873929@qut.edu.au::8d63a1dc-a74c-4d4e-a309-6e7c38c70b46" providerId="AD" clId="Web-{E47B86B2-487B-F0D5-58D8-C031FC13B276}" dt="2021-05-12T11:43:27.403" v="145" actId="1076"/>
          <ac:picMkLst>
            <pc:docMk/>
            <pc:sldMk cId="3297153976" sldId="260"/>
            <ac:picMk id="15" creationId="{1A9A51E0-ECF8-4236-91CB-DD1540681D3E}"/>
          </ac:picMkLst>
        </pc:picChg>
        <pc:picChg chg="add mod">
          <ac:chgData name="Abby Templeton" userId="S::n9873929@qut.edu.au::8d63a1dc-a74c-4d4e-a309-6e7c38c70b46" providerId="AD" clId="Web-{E47B86B2-487B-F0D5-58D8-C031FC13B276}" dt="2021-05-12T11:44:43.388" v="151" actId="14100"/>
          <ac:picMkLst>
            <pc:docMk/>
            <pc:sldMk cId="3297153976" sldId="260"/>
            <ac:picMk id="16" creationId="{EF4F7334-23BB-40E8-8C58-1B33C88D3BFC}"/>
          </ac:picMkLst>
        </pc:picChg>
        <pc:picChg chg="add mod">
          <ac:chgData name="Abby Templeton" userId="S::n9873929@qut.edu.au::8d63a1dc-a74c-4d4e-a309-6e7c38c70b46" providerId="AD" clId="Web-{E47B86B2-487B-F0D5-58D8-C031FC13B276}" dt="2021-05-12T11:48:44.646" v="188" actId="14100"/>
          <ac:picMkLst>
            <pc:docMk/>
            <pc:sldMk cId="3297153976" sldId="260"/>
            <ac:picMk id="21" creationId="{A2A3C150-4579-437F-918F-B91F4A0ACDB5}"/>
          </ac:picMkLst>
        </pc:picChg>
        <pc:picChg chg="del">
          <ac:chgData name="Abby Templeton" userId="S::n9873929@qut.edu.au::8d63a1dc-a74c-4d4e-a309-6e7c38c70b46" providerId="AD" clId="Web-{E47B86B2-487B-F0D5-58D8-C031FC13B276}" dt="2021-05-12T10:56:10.765" v="45"/>
          <ac:picMkLst>
            <pc:docMk/>
            <pc:sldMk cId="3297153976" sldId="260"/>
            <ac:picMk id="27" creationId="{2158D2A8-9275-47E6-93C5-C79E5AC5FCEB}"/>
          </ac:picMkLst>
        </pc:picChg>
        <pc:picChg chg="add mod">
          <ac:chgData name="Abby Templeton" userId="S::n9873929@qut.edu.au::8d63a1dc-a74c-4d4e-a309-6e7c38c70b46" providerId="AD" clId="Web-{E47B86B2-487B-F0D5-58D8-C031FC13B276}" dt="2021-05-12T11:59:46.898" v="312" actId="1076"/>
          <ac:picMkLst>
            <pc:docMk/>
            <pc:sldMk cId="3297153976" sldId="260"/>
            <ac:picMk id="29" creationId="{661A02C2-8922-4EE8-825C-BED054B7C5BE}"/>
          </ac:picMkLst>
        </pc:picChg>
        <pc:picChg chg="add mod">
          <ac:chgData name="Abby Templeton" userId="S::n9873929@qut.edu.au::8d63a1dc-a74c-4d4e-a309-6e7c38c70b46" providerId="AD" clId="Web-{E47B86B2-487B-F0D5-58D8-C031FC13B276}" dt="2021-05-12T12:02:47.566" v="330" actId="1076"/>
          <ac:picMkLst>
            <pc:docMk/>
            <pc:sldMk cId="3297153976" sldId="260"/>
            <ac:picMk id="33" creationId="{FA270D55-BA48-44EA-B42F-01BB3D588741}"/>
          </ac:picMkLst>
        </pc:picChg>
        <pc:picChg chg="add mod modCrop">
          <ac:chgData name="Abby Templeton" userId="S::n9873929@qut.edu.au::8d63a1dc-a74c-4d4e-a309-6e7c38c70b46" providerId="AD" clId="Web-{E47B86B2-487B-F0D5-58D8-C031FC13B276}" dt="2021-05-12T12:05:13.257" v="355" actId="14100"/>
          <ac:picMkLst>
            <pc:docMk/>
            <pc:sldMk cId="3297153976" sldId="260"/>
            <ac:picMk id="36" creationId="{BB10AEB6-4198-4DB1-836B-0672CF1C3810}"/>
          </ac:picMkLst>
        </pc:picChg>
        <pc:picChg chg="del">
          <ac:chgData name="Abby Templeton" userId="S::n9873929@qut.edu.au::8d63a1dc-a74c-4d4e-a309-6e7c38c70b46" providerId="AD" clId="Web-{E47B86B2-487B-F0D5-58D8-C031FC13B276}" dt="2021-05-12T10:56:04.859" v="42"/>
          <ac:picMkLst>
            <pc:docMk/>
            <pc:sldMk cId="3297153976" sldId="260"/>
            <ac:picMk id="46" creationId="{60ACE3F0-3E03-4FE9-BD63-9847BE61CFBF}"/>
          </ac:picMkLst>
        </pc:picChg>
        <pc:picChg chg="del">
          <ac:chgData name="Abby Templeton" userId="S::n9873929@qut.edu.au::8d63a1dc-a74c-4d4e-a309-6e7c38c70b46" providerId="AD" clId="Web-{E47B86B2-487B-F0D5-58D8-C031FC13B276}" dt="2021-05-12T10:54:54.217" v="38"/>
          <ac:picMkLst>
            <pc:docMk/>
            <pc:sldMk cId="3297153976" sldId="260"/>
            <ac:picMk id="47" creationId="{C2EDA201-7A67-4527-B79C-D91499B39301}"/>
          </ac:picMkLst>
        </pc:picChg>
        <pc:picChg chg="del">
          <ac:chgData name="Abby Templeton" userId="S::n9873929@qut.edu.au::8d63a1dc-a74c-4d4e-a309-6e7c38c70b46" providerId="AD" clId="Web-{E47B86B2-487B-F0D5-58D8-C031FC13B276}" dt="2021-05-12T10:57:10.095" v="72"/>
          <ac:picMkLst>
            <pc:docMk/>
            <pc:sldMk cId="3297153976" sldId="260"/>
            <ac:picMk id="65" creationId="{872F28D3-4714-49E3-B583-88452F64A4AE}"/>
          </ac:picMkLst>
        </pc:picChg>
        <pc:picChg chg="del">
          <ac:chgData name="Abby Templeton" userId="S::n9873929@qut.edu.au::8d63a1dc-a74c-4d4e-a309-6e7c38c70b46" providerId="AD" clId="Web-{E47B86B2-487B-F0D5-58D8-C031FC13B276}" dt="2021-05-12T10:56:34.641" v="56"/>
          <ac:picMkLst>
            <pc:docMk/>
            <pc:sldMk cId="3297153976" sldId="260"/>
            <ac:picMk id="75" creationId="{BFB51AE3-EEEE-482F-905C-4A07AEF0AF9F}"/>
          </ac:picMkLst>
        </pc:picChg>
        <pc:picChg chg="del">
          <ac:chgData name="Abby Templeton" userId="S::n9873929@qut.edu.au::8d63a1dc-a74c-4d4e-a309-6e7c38c70b46" providerId="AD" clId="Web-{E47B86B2-487B-F0D5-58D8-C031FC13B276}" dt="2021-05-12T10:56:40.563" v="59"/>
          <ac:picMkLst>
            <pc:docMk/>
            <pc:sldMk cId="3297153976" sldId="260"/>
            <ac:picMk id="79" creationId="{257391C5-E65F-4A0C-8D86-92E7E89F7917}"/>
          </ac:picMkLst>
        </pc:picChg>
        <pc:picChg chg="del">
          <ac:chgData name="Abby Templeton" userId="S::n9873929@qut.edu.au::8d63a1dc-a74c-4d4e-a309-6e7c38c70b46" providerId="AD" clId="Web-{E47B86B2-487B-F0D5-58D8-C031FC13B276}" dt="2021-05-12T10:57:13.876" v="74"/>
          <ac:picMkLst>
            <pc:docMk/>
            <pc:sldMk cId="3297153976" sldId="260"/>
            <ac:picMk id="81" creationId="{569CA85F-CF2C-4099-A9A4-97929FAA12C4}"/>
          </ac:picMkLst>
        </pc:picChg>
        <pc:cxnChg chg="add del mod">
          <ac:chgData name="Abby Templeton" userId="S::n9873929@qut.edu.au::8d63a1dc-a74c-4d4e-a309-6e7c38c70b46" providerId="AD" clId="Web-{E47B86B2-487B-F0D5-58D8-C031FC13B276}" dt="2021-05-12T11:39:58.914" v="121"/>
          <ac:cxnSpMkLst>
            <pc:docMk/>
            <pc:sldMk cId="3297153976" sldId="260"/>
            <ac:cxnSpMk id="13" creationId="{D6A2D8EA-6AD9-4126-B3F4-A98F448D5855}"/>
          </ac:cxnSpMkLst>
        </pc:cxnChg>
        <pc:cxnChg chg="add del mod">
          <ac:chgData name="Abby Templeton" userId="S::n9873929@qut.edu.au::8d63a1dc-a74c-4d4e-a309-6e7c38c70b46" providerId="AD" clId="Web-{E47B86B2-487B-F0D5-58D8-C031FC13B276}" dt="2021-05-12T11:45:19.686" v="156"/>
          <ac:cxnSpMkLst>
            <pc:docMk/>
            <pc:sldMk cId="3297153976" sldId="260"/>
            <ac:cxnSpMk id="14" creationId="{89485FFD-A4DF-4F03-864E-443CDB930057}"/>
          </ac:cxnSpMkLst>
        </pc:cxnChg>
        <pc:cxnChg chg="add mod">
          <ac:chgData name="Abby Templeton" userId="S::n9873929@qut.edu.au::8d63a1dc-a74c-4d4e-a309-6e7c38c70b46" providerId="AD" clId="Web-{E47B86B2-487B-F0D5-58D8-C031FC13B276}" dt="2021-05-12T11:45:58.752" v="164" actId="1076"/>
          <ac:cxnSpMkLst>
            <pc:docMk/>
            <pc:sldMk cId="3297153976" sldId="260"/>
            <ac:cxnSpMk id="17" creationId="{651DE71D-CCF4-4BBD-933D-A4E452544D47}"/>
          </ac:cxnSpMkLst>
        </pc:cxnChg>
        <pc:cxnChg chg="add mod">
          <ac:chgData name="Abby Templeton" userId="S::n9873929@qut.edu.au::8d63a1dc-a74c-4d4e-a309-6e7c38c70b46" providerId="AD" clId="Web-{E47B86B2-487B-F0D5-58D8-C031FC13B276}" dt="2021-05-12T11:45:52.361" v="163" actId="1076"/>
          <ac:cxnSpMkLst>
            <pc:docMk/>
            <pc:sldMk cId="3297153976" sldId="260"/>
            <ac:cxnSpMk id="18" creationId="{7340551E-0804-45C7-95B8-116524CD2550}"/>
          </ac:cxnSpMkLst>
        </pc:cxnChg>
        <pc:cxnChg chg="add mod">
          <ac:chgData name="Abby Templeton" userId="S::n9873929@qut.edu.au::8d63a1dc-a74c-4d4e-a309-6e7c38c70b46" providerId="AD" clId="Web-{E47B86B2-487B-F0D5-58D8-C031FC13B276}" dt="2021-05-12T11:46:52.362" v="177" actId="14100"/>
          <ac:cxnSpMkLst>
            <pc:docMk/>
            <pc:sldMk cId="3297153976" sldId="260"/>
            <ac:cxnSpMk id="19" creationId="{A288E064-4604-44E4-B3A6-08ED01A81651}"/>
          </ac:cxnSpMkLst>
        </pc:cxnChg>
        <pc:cxnChg chg="del">
          <ac:chgData name="Abby Templeton" userId="S::n9873929@qut.edu.au::8d63a1dc-a74c-4d4e-a309-6e7c38c70b46" providerId="AD" clId="Web-{E47B86B2-487B-F0D5-58D8-C031FC13B276}" dt="2021-05-12T10:56:12.437" v="46"/>
          <ac:cxnSpMkLst>
            <pc:docMk/>
            <pc:sldMk cId="3297153976" sldId="260"/>
            <ac:cxnSpMk id="20" creationId="{214DC516-682E-4B87-9102-8C79147FC777}"/>
          </ac:cxnSpMkLst>
        </pc:cxnChg>
        <pc:cxnChg chg="add mod">
          <ac:chgData name="Abby Templeton" userId="S::n9873929@qut.edu.au::8d63a1dc-a74c-4d4e-a309-6e7c38c70b46" providerId="AD" clId="Web-{E47B86B2-487B-F0D5-58D8-C031FC13B276}" dt="2021-05-12T11:47:08.378" v="180" actId="14100"/>
          <ac:cxnSpMkLst>
            <pc:docMk/>
            <pc:sldMk cId="3297153976" sldId="260"/>
            <ac:cxnSpMk id="20" creationId="{44905DD8-3CD4-4229-A282-382A9E45C58C}"/>
          </ac:cxnSpMkLst>
        </pc:cxnChg>
        <pc:cxnChg chg="add mod">
          <ac:chgData name="Abby Templeton" userId="S::n9873929@qut.edu.au::8d63a1dc-a74c-4d4e-a309-6e7c38c70b46" providerId="AD" clId="Web-{E47B86B2-487B-F0D5-58D8-C031FC13B276}" dt="2021-05-12T11:51:45.602" v="243" actId="1076"/>
          <ac:cxnSpMkLst>
            <pc:docMk/>
            <pc:sldMk cId="3297153976" sldId="260"/>
            <ac:cxnSpMk id="22" creationId="{35400CA2-9DB9-4A8D-83C3-CC57798FF897}"/>
          </ac:cxnSpMkLst>
        </pc:cxnChg>
        <pc:cxnChg chg="del">
          <ac:chgData name="Abby Templeton" userId="S::n9873929@qut.edu.au::8d63a1dc-a74c-4d4e-a309-6e7c38c70b46" providerId="AD" clId="Web-{E47B86B2-487B-F0D5-58D8-C031FC13B276}" dt="2021-05-12T10:56:03.843" v="41"/>
          <ac:cxnSpMkLst>
            <pc:docMk/>
            <pc:sldMk cId="3297153976" sldId="260"/>
            <ac:cxnSpMk id="24" creationId="{22684305-6EDA-43B8-B67E-40BEE7B60CBA}"/>
          </ac:cxnSpMkLst>
        </pc:cxnChg>
        <pc:cxnChg chg="add mod">
          <ac:chgData name="Abby Templeton" userId="S::n9873929@qut.edu.au::8d63a1dc-a74c-4d4e-a309-6e7c38c70b46" providerId="AD" clId="Web-{E47B86B2-487B-F0D5-58D8-C031FC13B276}" dt="2021-05-12T11:45:11.858" v="155" actId="14100"/>
          <ac:cxnSpMkLst>
            <pc:docMk/>
            <pc:sldMk cId="3297153976" sldId="260"/>
            <ac:cxnSpMk id="24" creationId="{D5FC19A9-6C9D-4745-ABF1-A55DE95E4B57}"/>
          </ac:cxnSpMkLst>
        </pc:cxnChg>
        <pc:cxnChg chg="del">
          <ac:chgData name="Abby Templeton" userId="S::n9873929@qut.edu.au::8d63a1dc-a74c-4d4e-a309-6e7c38c70b46" providerId="AD" clId="Web-{E47B86B2-487B-F0D5-58D8-C031FC13B276}" dt="2021-05-12T10:54:55.654" v="39"/>
          <ac:cxnSpMkLst>
            <pc:docMk/>
            <pc:sldMk cId="3297153976" sldId="260"/>
            <ac:cxnSpMk id="25" creationId="{07A9AC7C-8117-44C0-8ADE-99A345A44468}"/>
          </ac:cxnSpMkLst>
        </pc:cxnChg>
        <pc:cxnChg chg="add mod">
          <ac:chgData name="Abby Templeton" userId="S::n9873929@qut.edu.au::8d63a1dc-a74c-4d4e-a309-6e7c38c70b46" providerId="AD" clId="Web-{E47B86B2-487B-F0D5-58D8-C031FC13B276}" dt="2021-05-12T11:51:15.477" v="238" actId="14100"/>
          <ac:cxnSpMkLst>
            <pc:docMk/>
            <pc:sldMk cId="3297153976" sldId="260"/>
            <ac:cxnSpMk id="25" creationId="{70C4DB7B-35DE-4F82-9DE8-DE471ABF0513}"/>
          </ac:cxnSpMkLst>
        </pc:cxnChg>
        <pc:cxnChg chg="add mod">
          <ac:chgData name="Abby Templeton" userId="S::n9873929@qut.edu.au::8d63a1dc-a74c-4d4e-a309-6e7c38c70b46" providerId="AD" clId="Web-{E47B86B2-487B-F0D5-58D8-C031FC13B276}" dt="2021-05-12T11:43:55.981" v="148" actId="14100"/>
          <ac:cxnSpMkLst>
            <pc:docMk/>
            <pc:sldMk cId="3297153976" sldId="260"/>
            <ac:cxnSpMk id="26" creationId="{27694E66-0F0A-43E7-B624-1206C41C41EE}"/>
          </ac:cxnSpMkLst>
        </pc:cxnChg>
        <pc:cxnChg chg="add mod">
          <ac:chgData name="Abby Templeton" userId="S::n9873929@qut.edu.au::8d63a1dc-a74c-4d4e-a309-6e7c38c70b46" providerId="AD" clId="Web-{E47B86B2-487B-F0D5-58D8-C031FC13B276}" dt="2021-05-12T11:56:10.595" v="291" actId="14100"/>
          <ac:cxnSpMkLst>
            <pc:docMk/>
            <pc:sldMk cId="3297153976" sldId="260"/>
            <ac:cxnSpMk id="28" creationId="{194FE1EF-0690-43EB-A976-7C5481A0D44A}"/>
          </ac:cxnSpMkLst>
        </pc:cxnChg>
        <pc:cxnChg chg="add mod">
          <ac:chgData name="Abby Templeton" userId="S::n9873929@qut.edu.au::8d63a1dc-a74c-4d4e-a309-6e7c38c70b46" providerId="AD" clId="Web-{E47B86B2-487B-F0D5-58D8-C031FC13B276}" dt="2021-05-12T11:59:51.976" v="313" actId="14100"/>
          <ac:cxnSpMkLst>
            <pc:docMk/>
            <pc:sldMk cId="3297153976" sldId="260"/>
            <ac:cxnSpMk id="31" creationId="{8FCEAA9E-F60E-4834-A868-501B5FCFAB24}"/>
          </ac:cxnSpMkLst>
        </pc:cxnChg>
        <pc:cxnChg chg="add mod">
          <ac:chgData name="Abby Templeton" userId="S::n9873929@qut.edu.au::8d63a1dc-a74c-4d4e-a309-6e7c38c70b46" providerId="AD" clId="Web-{E47B86B2-487B-F0D5-58D8-C031FC13B276}" dt="2021-05-12T12:02:18.097" v="324" actId="14100"/>
          <ac:cxnSpMkLst>
            <pc:docMk/>
            <pc:sldMk cId="3297153976" sldId="260"/>
            <ac:cxnSpMk id="32" creationId="{8CA01499-8FA0-44C6-91BF-7E519D5E3D98}"/>
          </ac:cxnSpMkLst>
        </pc:cxnChg>
        <pc:cxnChg chg="add del mod">
          <ac:chgData name="Abby Templeton" userId="S::n9873929@qut.edu.au::8d63a1dc-a74c-4d4e-a309-6e7c38c70b46" providerId="AD" clId="Web-{E47B86B2-487B-F0D5-58D8-C031FC13B276}" dt="2021-05-12T12:04:14.896" v="347"/>
          <ac:cxnSpMkLst>
            <pc:docMk/>
            <pc:sldMk cId="3297153976" sldId="260"/>
            <ac:cxnSpMk id="35" creationId="{890A0DD8-9F2A-4385-962D-00F3D62EA011}"/>
          </ac:cxnSpMkLst>
        </pc:cxnChg>
        <pc:cxnChg chg="add mod">
          <ac:chgData name="Abby Templeton" userId="S::n9873929@qut.edu.au::8d63a1dc-a74c-4d4e-a309-6e7c38c70b46" providerId="AD" clId="Web-{E47B86B2-487B-F0D5-58D8-C031FC13B276}" dt="2021-05-12T12:07:11.564" v="371" actId="14100"/>
          <ac:cxnSpMkLst>
            <pc:docMk/>
            <pc:sldMk cId="3297153976" sldId="260"/>
            <ac:cxnSpMk id="37" creationId="{5A45D30F-5204-420E-A510-B8BBA75FC1A2}"/>
          </ac:cxnSpMkLst>
        </pc:cxnChg>
        <pc:cxnChg chg="add mod">
          <ac:chgData name="Abby Templeton" userId="S::n9873929@qut.edu.au::8d63a1dc-a74c-4d4e-a309-6e7c38c70b46" providerId="AD" clId="Web-{E47B86B2-487B-F0D5-58D8-C031FC13B276}" dt="2021-05-12T12:08:15.346" v="377" actId="14100"/>
          <ac:cxnSpMkLst>
            <pc:docMk/>
            <pc:sldMk cId="3297153976" sldId="260"/>
            <ac:cxnSpMk id="42" creationId="{C4AADDB5-9D9C-481A-B3BC-5B51D310D264}"/>
          </ac:cxnSpMkLst>
        </pc:cxnChg>
        <pc:cxnChg chg="del">
          <ac:chgData name="Abby Templeton" userId="S::n9873929@qut.edu.au::8d63a1dc-a74c-4d4e-a309-6e7c38c70b46" providerId="AD" clId="Web-{E47B86B2-487B-F0D5-58D8-C031FC13B276}" dt="2021-05-12T10:57:06.048" v="70"/>
          <ac:cxnSpMkLst>
            <pc:docMk/>
            <pc:sldMk cId="3297153976" sldId="260"/>
            <ac:cxnSpMk id="63" creationId="{4733BBB3-C4BC-480F-985A-1B9F4CFFEA3A}"/>
          </ac:cxnSpMkLst>
        </pc:cxnChg>
        <pc:cxnChg chg="del">
          <ac:chgData name="Abby Templeton" userId="S::n9873929@qut.edu.au::8d63a1dc-a74c-4d4e-a309-6e7c38c70b46" providerId="AD" clId="Web-{E47B86B2-487B-F0D5-58D8-C031FC13B276}" dt="2021-05-12T10:57:04.329" v="69"/>
          <ac:cxnSpMkLst>
            <pc:docMk/>
            <pc:sldMk cId="3297153976" sldId="260"/>
            <ac:cxnSpMk id="69" creationId="{78434591-8303-4F47-8CF4-1DB721EFE381}"/>
          </ac:cxnSpMkLst>
        </pc:cxnChg>
        <pc:cxnChg chg="del">
          <ac:chgData name="Abby Templeton" userId="S::n9873929@qut.edu.au::8d63a1dc-a74c-4d4e-a309-6e7c38c70b46" providerId="AD" clId="Web-{E47B86B2-487B-F0D5-58D8-C031FC13B276}" dt="2021-05-12T10:57:01.329" v="67"/>
          <ac:cxnSpMkLst>
            <pc:docMk/>
            <pc:sldMk cId="3297153976" sldId="260"/>
            <ac:cxnSpMk id="71" creationId="{B91AFF24-9222-43AA-83E4-0AA3941F71C9}"/>
          </ac:cxnSpMkLst>
        </pc:cxnChg>
        <pc:cxnChg chg="del">
          <ac:chgData name="Abby Templeton" userId="S::n9873929@qut.edu.au::8d63a1dc-a74c-4d4e-a309-6e7c38c70b46" providerId="AD" clId="Web-{E47B86B2-487B-F0D5-58D8-C031FC13B276}" dt="2021-05-12T10:56:33.438" v="55"/>
          <ac:cxnSpMkLst>
            <pc:docMk/>
            <pc:sldMk cId="3297153976" sldId="260"/>
            <ac:cxnSpMk id="73" creationId="{E0136BF3-8350-4CA2-B744-1FE1B0771332}"/>
          </ac:cxnSpMkLst>
        </pc:cxnChg>
        <pc:cxnChg chg="del">
          <ac:chgData name="Abby Templeton" userId="S::n9873929@qut.edu.au::8d63a1dc-a74c-4d4e-a309-6e7c38c70b46" providerId="AD" clId="Web-{E47B86B2-487B-F0D5-58D8-C031FC13B276}" dt="2021-05-12T10:56:31.641" v="54"/>
          <ac:cxnSpMkLst>
            <pc:docMk/>
            <pc:sldMk cId="3297153976" sldId="260"/>
            <ac:cxnSpMk id="77" creationId="{428B3C00-0F16-4A83-8129-116A528F0A88}"/>
          </ac:cxnSpMkLst>
        </pc:cxnChg>
        <pc:cxnChg chg="del">
          <ac:chgData name="Abby Templeton" userId="S::n9873929@qut.edu.au::8d63a1dc-a74c-4d4e-a309-6e7c38c70b46" providerId="AD" clId="Web-{E47B86B2-487B-F0D5-58D8-C031FC13B276}" dt="2021-05-12T10:56:59.938" v="66"/>
          <ac:cxnSpMkLst>
            <pc:docMk/>
            <pc:sldMk cId="3297153976" sldId="260"/>
            <ac:cxnSpMk id="115" creationId="{1DEE9B45-F75F-46E6-9492-D658827E19C3}"/>
          </ac:cxnSpMkLst>
        </pc:cxnChg>
        <pc:cxnChg chg="del">
          <ac:chgData name="Abby Templeton" userId="S::n9873929@qut.edu.au::8d63a1dc-a74c-4d4e-a309-6e7c38c70b46" providerId="AD" clId="Web-{E47B86B2-487B-F0D5-58D8-C031FC13B276}" dt="2021-05-12T10:56:26.688" v="52"/>
          <ac:cxnSpMkLst>
            <pc:docMk/>
            <pc:sldMk cId="3297153976" sldId="260"/>
            <ac:cxnSpMk id="119" creationId="{19B4EB43-DEE7-4B48-8D5E-CD49DF3FCAD6}"/>
          </ac:cxnSpMkLst>
        </pc:cxnChg>
      </pc:sldChg>
      <pc:sldChg chg="add del replId">
        <pc:chgData name="Abby Templeton" userId="S::n9873929@qut.edu.au::8d63a1dc-a74c-4d4e-a309-6e7c38c70b46" providerId="AD" clId="Web-{E47B86B2-487B-F0D5-58D8-C031FC13B276}" dt="2021-05-12T12:05:31.272" v="357"/>
        <pc:sldMkLst>
          <pc:docMk/>
          <pc:sldMk cId="3059308675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F5BD-766E-45B9-B694-44F8FF4CEDE4}" type="datetimeFigureOut">
              <a:rPr lang="en-AU" smtClean="0"/>
              <a:t>14/05/2021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922B-2FFB-461E-B5DD-576BAFAE03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1671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F5BD-766E-45B9-B694-44F8FF4CEDE4}" type="datetimeFigureOut">
              <a:rPr lang="en-AU" smtClean="0"/>
              <a:t>14/05/2021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922B-2FFB-461E-B5DD-576BAFAE03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4006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F5BD-766E-45B9-B694-44F8FF4CEDE4}" type="datetimeFigureOut">
              <a:rPr lang="en-AU" smtClean="0"/>
              <a:t>14/05/2021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922B-2FFB-461E-B5DD-576BAFAE03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681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F5BD-766E-45B9-B694-44F8FF4CEDE4}" type="datetimeFigureOut">
              <a:rPr lang="en-AU" smtClean="0"/>
              <a:t>14/05/2021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922B-2FFB-461E-B5DD-576BAFAE03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594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F5BD-766E-45B9-B694-44F8FF4CEDE4}" type="datetimeFigureOut">
              <a:rPr lang="en-AU" smtClean="0"/>
              <a:t>14/05/2021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922B-2FFB-461E-B5DD-576BAFAE03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636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F5BD-766E-45B9-B694-44F8FF4CEDE4}" type="datetimeFigureOut">
              <a:rPr lang="en-AU" smtClean="0"/>
              <a:t>14/05/2021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922B-2FFB-461E-B5DD-576BAFAE03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723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F5BD-766E-45B9-B694-44F8FF4CEDE4}" type="datetimeFigureOut">
              <a:rPr lang="en-AU" smtClean="0"/>
              <a:t>14/05/2021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922B-2FFB-461E-B5DD-576BAFAE03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2221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F5BD-766E-45B9-B694-44F8FF4CEDE4}" type="datetimeFigureOut">
              <a:rPr lang="en-AU" smtClean="0"/>
              <a:t>14/05/2021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922B-2FFB-461E-B5DD-576BAFAE03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171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F5BD-766E-45B9-B694-44F8FF4CEDE4}" type="datetimeFigureOut">
              <a:rPr lang="en-AU" smtClean="0"/>
              <a:t>14/05/2021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922B-2FFB-461E-B5DD-576BAFAE03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946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F5BD-766E-45B9-B694-44F8FF4CEDE4}" type="datetimeFigureOut">
              <a:rPr lang="en-AU" smtClean="0"/>
              <a:t>14/05/2021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922B-2FFB-461E-B5DD-576BAFAE03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0718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F5BD-766E-45B9-B694-44F8FF4CEDE4}" type="datetimeFigureOut">
              <a:rPr lang="en-AU" smtClean="0"/>
              <a:t>14/05/2021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922B-2FFB-461E-B5DD-576BAFAE03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501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6F5BD-766E-45B9-B694-44F8FF4CEDE4}" type="datetimeFigureOut">
              <a:rPr lang="en-AU" smtClean="0"/>
              <a:t>14/05/2021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8922B-2FFB-461E-B5DD-576BAFAE03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319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AF669-52EB-490C-A6E1-84C714B6F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9719" y="515344"/>
            <a:ext cx="17373600" cy="3122665"/>
          </a:xfrm>
        </p:spPr>
        <p:txBody>
          <a:bodyPr>
            <a:normAutofit fontScale="90000"/>
          </a:bodyPr>
          <a:lstStyle/>
          <a:p>
            <a:r>
              <a:rPr lang="en-AU" sz="7800" b="1" kern="1400" spc="-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Improving Clinical Utility of Patient-Derived Explants as a Personalised Testing Platform </a:t>
            </a:r>
            <a:br>
              <a:rPr lang="en-AU" sz="7800" kern="1400" spc="-5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AU" sz="7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EF0F3A-993E-455E-9B3D-95019467E6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600" t="72655" r="13445" b="14487"/>
          <a:stretch/>
        </p:blipFill>
        <p:spPr>
          <a:xfrm>
            <a:off x="22940361" y="697182"/>
            <a:ext cx="7100899" cy="19822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79B870-58A2-46ED-A1E0-E3BB28223C9F}"/>
              </a:ext>
            </a:extLst>
          </p:cNvPr>
          <p:cNvSpPr txBox="1"/>
          <p:nvPr/>
        </p:nvSpPr>
        <p:spPr>
          <a:xfrm>
            <a:off x="4063490" y="3002377"/>
            <a:ext cx="22698635" cy="5959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Abby Templeton</a:t>
            </a:r>
            <a:r>
              <a:rPr lang="en-AU" sz="3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1,2,3,4</a:t>
            </a:r>
            <a:r>
              <a:rPr lang="en-A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Penny Jeffery </a:t>
            </a:r>
            <a:r>
              <a:rPr lang="en-AU" sz="3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1,2,3,4</a:t>
            </a:r>
            <a:r>
              <a:rPr lang="en-A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Patrick Thomas</a:t>
            </a:r>
            <a:r>
              <a:rPr lang="en-AU" sz="3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1,3,4</a:t>
            </a:r>
            <a:r>
              <a:rPr lang="en-A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Laura Bray </a:t>
            </a:r>
            <a:r>
              <a:rPr lang="en-AU" sz="3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1,5,6</a:t>
            </a:r>
            <a:r>
              <a:rPr lang="en-A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Ian Vela</a:t>
            </a:r>
            <a:r>
              <a:rPr lang="en-AU" sz="3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1,2,3,4,7</a:t>
            </a:r>
            <a:r>
              <a:rPr lang="en-A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Erik Thompson</a:t>
            </a:r>
            <a:r>
              <a:rPr lang="en-AU" sz="3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  <a:r>
              <a:rPr lang="en-A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Elizabeth Williams</a:t>
            </a:r>
            <a:r>
              <a:rPr lang="en-AU" sz="3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1,2,3,4</a:t>
            </a:r>
            <a:endParaRPr lang="en-A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FFB6E5-8750-4E38-B8CA-068689BB8445}"/>
              </a:ext>
            </a:extLst>
          </p:cNvPr>
          <p:cNvSpPr txBox="1"/>
          <p:nvPr/>
        </p:nvSpPr>
        <p:spPr>
          <a:xfrm>
            <a:off x="645304" y="3723567"/>
            <a:ext cx="28883251" cy="18912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AU" sz="2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A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Queensland University of Technology (QUT), School of Biomedical Sciences, Translational Research Institute, Brisbane, QLD, 4102, Australia. </a:t>
            </a:r>
            <a:r>
              <a:rPr lang="en-AU" sz="2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A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Centre for Personalised Analysis of Cancers (CPAC), Brisbane, Queensland, Australia. </a:t>
            </a:r>
            <a:r>
              <a:rPr lang="en-AU" sz="2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A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Queensland Bladder Cancer Initiative (QBCI), School of Biomedical Sciences, Queensland University of Technology (QUT), Translational Research Institute (TRI), Woolloongabba, Queensland, 4102, Australia. </a:t>
            </a:r>
            <a:r>
              <a:rPr lang="en-AU" sz="2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A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Australian Prostate Cancer Research Centre – Queensland, Princess Alexandra Hospital, Translational Research Institute, Woolloongabba, Queensland, 4102, Australia. </a:t>
            </a:r>
            <a:r>
              <a:rPr lang="en-AU" sz="2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n-A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 of Mechanical, Medical and Process Engineering, Queensland University of Technology (QUT), Brisbane, Queensland, 4059, Australia. </a:t>
            </a:r>
            <a:r>
              <a:rPr lang="en-AU" sz="2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n-A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 Training Centre for Cell and Tissue Engineering Technologies, Queensland University of Technology (QUT), Brisbane, Queensland, 4059, Australia. </a:t>
            </a:r>
            <a:r>
              <a:rPr lang="en-AU" sz="2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en-A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Department of Urology, Princess Alexandra Hospital, Brisbane, Queensland, Australia.</a:t>
            </a:r>
          </a:p>
        </p:txBody>
      </p:sp>
      <p:pic>
        <p:nvPicPr>
          <p:cNvPr id="1028" name="Picture 4" descr="Translational Research Institute Australia : MTPConnect">
            <a:extLst>
              <a:ext uri="{FF2B5EF4-FFF2-40B4-BE49-F238E27FC236}">
                <a16:creationId xmlns:a16="http://schemas.microsoft.com/office/drawing/2014/main" id="{B8ABEB91-DB35-43AE-B3F9-9F6AB6B24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2031" y="40736359"/>
            <a:ext cx="3491528" cy="167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T/MR: Proof &amp; Progress | Translational Research Institute">
            <a:extLst>
              <a:ext uri="{FF2B5EF4-FFF2-40B4-BE49-F238E27FC236}">
                <a16:creationId xmlns:a16="http://schemas.microsoft.com/office/drawing/2014/main" id="{CB352CE0-A1F1-41CD-8D48-BFD5BD495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8778" y="40504922"/>
            <a:ext cx="8878355" cy="214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1866E5F6-E9D0-40CE-81ED-271F1BDB3C14}"/>
              </a:ext>
            </a:extLst>
          </p:cNvPr>
          <p:cNvSpPr txBox="1"/>
          <p:nvPr/>
        </p:nvSpPr>
        <p:spPr>
          <a:xfrm>
            <a:off x="651144" y="6742277"/>
            <a:ext cx="28910580" cy="30162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685800" marR="0" lvl="0" indent="-685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AU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 robust patient-proximal </a:t>
            </a:r>
            <a:r>
              <a:rPr kumimoji="0" lang="en-AU" sz="3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ex vivo </a:t>
            </a:r>
            <a:r>
              <a:rPr kumimoji="0" lang="en-AU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model will assist moving towards the integration of precision medicine techniques into clinical practice</a:t>
            </a:r>
          </a:p>
          <a:p>
            <a:pPr marL="685800" marR="0" lvl="0" indent="-685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AU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Current models do not accurately address individual response to standard of care (SOC) therapeutics or reflect interpatient heterogeneity</a:t>
            </a:r>
          </a:p>
          <a:p>
            <a:pPr marL="685800" marR="0" lvl="0" indent="-685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AU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Patient-Derived Explants (PDEs) are a candidate patient proximal model, as they maintain the original tumour microenvironment </a:t>
            </a:r>
          </a:p>
          <a:p>
            <a:pPr marL="685800" marR="0" lvl="0" indent="-685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AU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 major concern is the short-term viability associated with PDEs. Further research into culture conditions is required for conversion to a long-term model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2D2FCE-85F7-48E6-A4FB-B6716C3C0BA7}"/>
              </a:ext>
            </a:extLst>
          </p:cNvPr>
          <p:cNvSpPr txBox="1"/>
          <p:nvPr/>
        </p:nvSpPr>
        <p:spPr>
          <a:xfrm>
            <a:off x="651144" y="5921858"/>
            <a:ext cx="28904740" cy="830997"/>
          </a:xfrm>
          <a:prstGeom prst="rect">
            <a:avLst/>
          </a:prstGeom>
          <a:solidFill>
            <a:srgbClr val="D0E9F7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800" u="sng" dirty="0">
                <a:cs typeface="Calibri"/>
              </a:rPr>
              <a:t>Introduction: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23DAE5A-1B46-4BE2-B37F-8B8385150700}"/>
              </a:ext>
            </a:extLst>
          </p:cNvPr>
          <p:cNvSpPr txBox="1"/>
          <p:nvPr/>
        </p:nvSpPr>
        <p:spPr>
          <a:xfrm>
            <a:off x="652136" y="36057130"/>
            <a:ext cx="28896915" cy="418576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685800" marR="0" lvl="0" indent="-685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AU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The proposed methodology aims to improve the viability of PDEs across several tumour types using hydrogels and </a:t>
            </a:r>
            <a:r>
              <a:rPr lang="en-AU" sz="3800" dirty="0">
                <a:solidFill>
                  <a:prstClr val="black"/>
                </a:solidFill>
                <a:latin typeface="Calibri"/>
                <a:cs typeface="Arial"/>
              </a:rPr>
              <a:t>novel supplements</a:t>
            </a:r>
            <a:endParaRPr kumimoji="0" lang="en-AU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685800" marR="0" lvl="0" indent="-685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AU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Combining a long-term patient proximal model, drug treatments and whole exome sequencing will assist with the progression of precision medicine methodologies</a:t>
            </a:r>
          </a:p>
          <a:p>
            <a:pPr marL="685800" marR="0" lvl="0" indent="-685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AU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Preparing a timeline from the collection of a clinical sample to when the sequencing report is generated is critical to understand the required longevity of the PDE model</a:t>
            </a:r>
          </a:p>
          <a:p>
            <a:pPr marL="685800" marR="0" lvl="0" indent="-685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AU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This approach has the potential to provide patients and their treating clinicians with functional information to assist with treatment decisions and ultimately improving patient prognosis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3804E1E-0F46-49E4-8E89-91AD3315A0DE}"/>
              </a:ext>
            </a:extLst>
          </p:cNvPr>
          <p:cNvSpPr txBox="1"/>
          <p:nvPr/>
        </p:nvSpPr>
        <p:spPr>
          <a:xfrm>
            <a:off x="657976" y="35192581"/>
            <a:ext cx="28904740" cy="830997"/>
          </a:xfrm>
          <a:prstGeom prst="rect">
            <a:avLst/>
          </a:prstGeom>
          <a:solidFill>
            <a:srgbClr val="D0E9F7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800" u="sng">
                <a:cs typeface="Calibri"/>
              </a:rPr>
              <a:t>Summary:</a:t>
            </a:r>
            <a:endParaRPr lang="en-US" sz="4800" u="sng" dirty="0">
              <a:cs typeface="Calibri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03C050F-4392-4421-B5B0-DB9AC39D8B3B}"/>
              </a:ext>
            </a:extLst>
          </p:cNvPr>
          <p:cNvSpPr txBox="1"/>
          <p:nvPr/>
        </p:nvSpPr>
        <p:spPr>
          <a:xfrm>
            <a:off x="659437" y="10131146"/>
            <a:ext cx="28882314" cy="830997"/>
          </a:xfrm>
          <a:prstGeom prst="rect">
            <a:avLst/>
          </a:prstGeom>
          <a:solidFill>
            <a:srgbClr val="F2C3F7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u="sng">
                <a:cs typeface="Calibri"/>
              </a:rPr>
              <a:t>Proposed Methodology:</a:t>
            </a:r>
            <a:endParaRPr lang="en-US" sz="4800" u="sng" dirty="0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CB0E4A-DC22-48A9-8226-7E320FB707AB}"/>
              </a:ext>
            </a:extLst>
          </p:cNvPr>
          <p:cNvSpPr txBox="1"/>
          <p:nvPr/>
        </p:nvSpPr>
        <p:spPr>
          <a:xfrm>
            <a:off x="612647" y="10122046"/>
            <a:ext cx="28910580" cy="2465290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en-AU" sz="4800" u="sng" dirty="0">
              <a:latin typeface="Calibri"/>
              <a:cs typeface="Arial"/>
            </a:endParaRPr>
          </a:p>
          <a:p>
            <a:endParaRPr lang="en-AU" sz="4800" u="sng" dirty="0">
              <a:latin typeface="Calibri"/>
              <a:cs typeface="Arial"/>
            </a:endParaRPr>
          </a:p>
          <a:p>
            <a:endParaRPr lang="en-AU" sz="4800" u="sng" dirty="0">
              <a:latin typeface="Calibri"/>
              <a:cs typeface="Arial"/>
            </a:endParaRPr>
          </a:p>
          <a:p>
            <a:endParaRPr lang="en-AU" sz="4800" u="sng" dirty="0">
              <a:latin typeface="Calibri"/>
              <a:cs typeface="Arial"/>
            </a:endParaRPr>
          </a:p>
          <a:p>
            <a:endParaRPr lang="en-AU" sz="4800" dirty="0">
              <a:latin typeface="Calibri"/>
              <a:cs typeface="Arial"/>
            </a:endParaRPr>
          </a:p>
          <a:p>
            <a:endParaRPr lang="en-AU" sz="4800" u="sng" dirty="0">
              <a:latin typeface="Calibri"/>
              <a:cs typeface="Arial"/>
            </a:endParaRPr>
          </a:p>
          <a:p>
            <a:endParaRPr lang="en-AU" sz="4800" u="sng" dirty="0">
              <a:latin typeface="Calibri"/>
              <a:cs typeface="Arial"/>
            </a:endParaRPr>
          </a:p>
          <a:p>
            <a:endParaRPr lang="en-AU" sz="4800" u="sng" dirty="0">
              <a:latin typeface="Calibri"/>
              <a:cs typeface="Arial"/>
            </a:endParaRPr>
          </a:p>
          <a:p>
            <a:endParaRPr lang="en-AU" sz="4800" u="sng" dirty="0">
              <a:latin typeface="Calibri"/>
              <a:cs typeface="Arial"/>
            </a:endParaRPr>
          </a:p>
          <a:p>
            <a:endParaRPr lang="en-AU" sz="4800" u="sng" dirty="0">
              <a:latin typeface="Calibri"/>
              <a:cs typeface="Arial"/>
            </a:endParaRPr>
          </a:p>
          <a:p>
            <a:endParaRPr lang="en-AU" sz="4800" u="sng" dirty="0">
              <a:latin typeface="Calibri"/>
              <a:cs typeface="Arial"/>
            </a:endParaRPr>
          </a:p>
          <a:p>
            <a:endParaRPr lang="en-AU" sz="4800" u="sng" dirty="0">
              <a:latin typeface="Calibri"/>
              <a:cs typeface="Arial"/>
            </a:endParaRPr>
          </a:p>
          <a:p>
            <a:endParaRPr lang="en-AU" sz="4800" u="sng" dirty="0">
              <a:latin typeface="Calibri"/>
              <a:cs typeface="Arial"/>
            </a:endParaRPr>
          </a:p>
          <a:p>
            <a:endParaRPr lang="en-AU" sz="4800" u="sng" dirty="0">
              <a:latin typeface="Calibri"/>
              <a:cs typeface="Arial"/>
            </a:endParaRPr>
          </a:p>
          <a:p>
            <a:endParaRPr lang="en-AU" sz="4800" u="sng" dirty="0">
              <a:latin typeface="Calibri"/>
              <a:cs typeface="Arial"/>
            </a:endParaRPr>
          </a:p>
          <a:p>
            <a:endParaRPr lang="en-AU" sz="4800" u="sng" dirty="0">
              <a:latin typeface="Calibri"/>
              <a:cs typeface="Arial"/>
            </a:endParaRPr>
          </a:p>
          <a:p>
            <a:endParaRPr lang="en-AU" sz="4800" u="sng" dirty="0">
              <a:latin typeface="Calibri"/>
              <a:cs typeface="Arial"/>
            </a:endParaRPr>
          </a:p>
          <a:p>
            <a:endParaRPr lang="en-AU" sz="4800" u="sng" dirty="0">
              <a:latin typeface="Calibri"/>
              <a:cs typeface="Arial"/>
            </a:endParaRPr>
          </a:p>
          <a:p>
            <a:endParaRPr lang="en-AU" sz="4800" u="sng" dirty="0">
              <a:latin typeface="Calibri"/>
              <a:cs typeface="Arial"/>
            </a:endParaRPr>
          </a:p>
          <a:p>
            <a:endParaRPr lang="en-AU" sz="4800" u="sng" dirty="0">
              <a:latin typeface="Calibri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AU" sz="3200" dirty="0">
              <a:latin typeface="Calibri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AU" sz="3200" dirty="0">
              <a:latin typeface="Calibri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AU" sz="3200" dirty="0">
              <a:latin typeface="Calibri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AU" sz="3200" dirty="0">
              <a:latin typeface="Calibri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AU" sz="3200" dirty="0">
              <a:latin typeface="Calibri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AU" sz="3200" dirty="0">
              <a:latin typeface="Calibri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AU" sz="3200" dirty="0">
              <a:latin typeface="Calibri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AU" sz="3200" dirty="0">
              <a:latin typeface="Calibri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AU" sz="1200" dirty="0">
              <a:latin typeface="Calibri"/>
              <a:cs typeface="Arial"/>
            </a:endParaRPr>
          </a:p>
          <a:p>
            <a:endParaRPr lang="en-AU" sz="1200" dirty="0">
              <a:latin typeface="Calibri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AU" sz="1200" dirty="0">
              <a:latin typeface="Calibri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AU" sz="1200" dirty="0">
              <a:latin typeface="Calibri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AU" sz="1200" dirty="0">
              <a:latin typeface="Calibri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AU" sz="1200" dirty="0">
              <a:latin typeface="Calibri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AU" sz="1200" dirty="0">
              <a:latin typeface="Calibri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AU" sz="1200" dirty="0">
              <a:latin typeface="Calibri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AU" sz="1200" dirty="0">
              <a:latin typeface="Calibri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AU" sz="1200" dirty="0">
              <a:latin typeface="Calibri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AU" sz="1200" dirty="0">
              <a:latin typeface="Calibri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AU" sz="1200" dirty="0">
              <a:latin typeface="Calibri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AU" sz="1200" dirty="0">
              <a:latin typeface="Calibri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AU" sz="1200" dirty="0">
              <a:latin typeface="Calibri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AU" sz="1200" dirty="0">
              <a:latin typeface="Calibri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AU" sz="1200" dirty="0">
              <a:latin typeface="Calibri"/>
              <a:cs typeface="Arial"/>
            </a:endParaRPr>
          </a:p>
          <a:p>
            <a:endParaRPr lang="en-AU" sz="1200" dirty="0">
              <a:latin typeface="Calibri"/>
              <a:cs typeface="Arial"/>
            </a:endParaRPr>
          </a:p>
          <a:p>
            <a:endParaRPr lang="en-AU" sz="1200" dirty="0">
              <a:latin typeface="Calibri"/>
              <a:cs typeface="Arial"/>
            </a:endParaRPr>
          </a:p>
          <a:p>
            <a:endParaRPr lang="en-AU" sz="1200" dirty="0">
              <a:latin typeface="Calibri"/>
              <a:cs typeface="Arial"/>
            </a:endParaRPr>
          </a:p>
          <a:p>
            <a:endParaRPr lang="en-AU" sz="1200" dirty="0">
              <a:latin typeface="Calibri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AU" sz="1200" dirty="0">
              <a:latin typeface="Calibri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AU" sz="3200" dirty="0">
              <a:latin typeface="Calibri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AU" sz="3200" dirty="0">
              <a:latin typeface="Calibri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AU" sz="3200" dirty="0">
              <a:latin typeface="Calibri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AU" sz="3200" dirty="0">
              <a:latin typeface="Calibri"/>
              <a:cs typeface="Arial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639367B-2649-485E-A3B2-E17D022023B9}"/>
              </a:ext>
            </a:extLst>
          </p:cNvPr>
          <p:cNvSpPr txBox="1"/>
          <p:nvPr/>
        </p:nvSpPr>
        <p:spPr>
          <a:xfrm>
            <a:off x="14601802" y="17459459"/>
            <a:ext cx="70242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4800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9EA8CCA-FA4A-45CB-B47D-23612BE1D9BE}"/>
              </a:ext>
            </a:extLst>
          </p:cNvPr>
          <p:cNvSpPr txBox="1"/>
          <p:nvPr/>
        </p:nvSpPr>
        <p:spPr>
          <a:xfrm>
            <a:off x="28349416" y="20060819"/>
            <a:ext cx="70242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4800" b="1">
              <a:solidFill>
                <a:srgbClr val="FF0000"/>
              </a:solidFill>
              <a:cs typeface="Calibri"/>
            </a:endParaRPr>
          </a:p>
        </p:txBody>
      </p:sp>
      <p:pic>
        <p:nvPicPr>
          <p:cNvPr id="11" name="Picture 12" descr="A picture containing plastic&#10;&#10;Description automatically generated">
            <a:extLst>
              <a:ext uri="{FF2B5EF4-FFF2-40B4-BE49-F238E27FC236}">
                <a16:creationId xmlns:a16="http://schemas.microsoft.com/office/drawing/2014/main" id="{F51FD5CD-802F-4D37-AB9A-CD48AD4643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5905" y="11258730"/>
            <a:ext cx="3033791" cy="3973912"/>
          </a:xfrm>
          <a:prstGeom prst="rect">
            <a:avLst/>
          </a:prstGeom>
        </p:spPr>
      </p:pic>
      <p:pic>
        <p:nvPicPr>
          <p:cNvPr id="15" name="Picture 15" descr="A picture containing indoor, food processor, kitchen appliance&#10;&#10;Description automatically generated">
            <a:extLst>
              <a:ext uri="{FF2B5EF4-FFF2-40B4-BE49-F238E27FC236}">
                <a16:creationId xmlns:a16="http://schemas.microsoft.com/office/drawing/2014/main" id="{1A9A51E0-ECF8-4236-91CB-DD1540681D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3755" y="11243902"/>
            <a:ext cx="4199947" cy="3988009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EF4F7334-23BB-40E8-8C58-1B33C88D3B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27020" y="11254631"/>
            <a:ext cx="4626043" cy="3966551"/>
          </a:xfrm>
          <a:prstGeom prst="rect">
            <a:avLst/>
          </a:prstGeom>
        </p:spPr>
      </p:pic>
      <p:pic>
        <p:nvPicPr>
          <p:cNvPr id="21" name="Picture 21" descr="A picture containing indoor, chocolate, light, close&#10;&#10;Description automatically generated">
            <a:extLst>
              <a:ext uri="{FF2B5EF4-FFF2-40B4-BE49-F238E27FC236}">
                <a16:creationId xmlns:a16="http://schemas.microsoft.com/office/drawing/2014/main" id="{A2A3C150-4579-437F-918F-B91F4A0ACD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27246" y="11308938"/>
            <a:ext cx="5624173" cy="392297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1276ED5-367D-4893-BD09-7B38B3172E37}"/>
              </a:ext>
            </a:extLst>
          </p:cNvPr>
          <p:cNvSpPr txBox="1"/>
          <p:nvPr/>
        </p:nvSpPr>
        <p:spPr>
          <a:xfrm>
            <a:off x="23056006" y="12144587"/>
            <a:ext cx="5994981" cy="2062103"/>
          </a:xfrm>
          <a:prstGeom prst="rect">
            <a:avLst/>
          </a:prstGeom>
          <a:solidFill>
            <a:srgbClr val="F2C3F7">
              <a:alpha val="23000"/>
            </a:srgb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cs typeface="Calibri"/>
              </a:rPr>
              <a:t>Propose the use of semi-synthetic hydrogels and novel supplements to improve viability of PDEs across tumour streams.</a:t>
            </a:r>
          </a:p>
        </p:txBody>
      </p:sp>
      <p:pic>
        <p:nvPicPr>
          <p:cNvPr id="29" name="Picture 29" descr="A picture containing spectacles, plastic, glass&#10;&#10;Description automatically generated">
            <a:extLst>
              <a:ext uri="{FF2B5EF4-FFF2-40B4-BE49-F238E27FC236}">
                <a16:creationId xmlns:a16="http://schemas.microsoft.com/office/drawing/2014/main" id="{661A02C2-8922-4EE8-825C-BED054B7C5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78474" y="31386264"/>
            <a:ext cx="9290667" cy="21355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7470DBB-4B8B-402F-A800-6BADAB506CFF}"/>
              </a:ext>
            </a:extLst>
          </p:cNvPr>
          <p:cNvSpPr txBox="1"/>
          <p:nvPr/>
        </p:nvSpPr>
        <p:spPr>
          <a:xfrm>
            <a:off x="15598821" y="33837488"/>
            <a:ext cx="13446429" cy="584775"/>
          </a:xfrm>
          <a:prstGeom prst="rect">
            <a:avLst/>
          </a:prstGeom>
          <a:solidFill>
            <a:srgbClr val="D0E9F7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cs typeface="Calibri"/>
              </a:rPr>
              <a:t>Testing SOC therapies on PDEs, can indicate the best treatment for patients.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2553ED1-7402-4BA4-A9DF-D085A4790DC1}"/>
              </a:ext>
            </a:extLst>
          </p:cNvPr>
          <p:cNvSpPr txBox="1"/>
          <p:nvPr/>
        </p:nvSpPr>
        <p:spPr>
          <a:xfrm>
            <a:off x="1662210" y="31764376"/>
            <a:ext cx="4761545" cy="2554545"/>
          </a:xfrm>
          <a:prstGeom prst="rect">
            <a:avLst/>
          </a:prstGeom>
          <a:solidFill>
            <a:srgbClr val="F2C3F7">
              <a:alpha val="23000"/>
            </a:srgbClr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cs typeface="Calibri"/>
              </a:rPr>
              <a:t>Whole exome sequencing helps identify intrinsic mutations related to resistance to SOC therapies. </a:t>
            </a:r>
          </a:p>
        </p:txBody>
      </p:sp>
      <p:pic>
        <p:nvPicPr>
          <p:cNvPr id="3" name="Picture 2" descr="QUT Logo PNG Transparent &amp; SVG Vector - Freebie Supply">
            <a:extLst>
              <a:ext uri="{FF2B5EF4-FFF2-40B4-BE49-F238E27FC236}">
                <a16:creationId xmlns:a16="http://schemas.microsoft.com/office/drawing/2014/main" id="{1DCE2DDA-F16D-458D-8C70-F498882DA7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95" b="33006"/>
          <a:stretch/>
        </p:blipFill>
        <p:spPr bwMode="auto">
          <a:xfrm>
            <a:off x="1118080" y="40504922"/>
            <a:ext cx="5506741" cy="184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4F3DCF08-54B4-4CDA-98C5-896BA2CC3F62}"/>
              </a:ext>
            </a:extLst>
          </p:cNvPr>
          <p:cNvGrpSpPr/>
          <p:nvPr/>
        </p:nvGrpSpPr>
        <p:grpSpPr>
          <a:xfrm>
            <a:off x="252034" y="697182"/>
            <a:ext cx="6847491" cy="1804749"/>
            <a:chOff x="12949666" y="14529902"/>
            <a:chExt cx="6447953" cy="1599529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614D832-692F-4CAC-8E81-44267601CE9F}"/>
                </a:ext>
              </a:extLst>
            </p:cNvPr>
            <p:cNvGrpSpPr/>
            <p:nvPr/>
          </p:nvGrpSpPr>
          <p:grpSpPr>
            <a:xfrm>
              <a:off x="12949666" y="14529902"/>
              <a:ext cx="6447953" cy="1599529"/>
              <a:chOff x="12949666" y="14529902"/>
              <a:chExt cx="6447953" cy="1599529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002086D-29DD-4C40-802D-DD148DAF1AA8}"/>
                  </a:ext>
                </a:extLst>
              </p:cNvPr>
              <p:cNvSpPr txBox="1"/>
              <p:nvPr/>
            </p:nvSpPr>
            <p:spPr>
              <a:xfrm>
                <a:off x="15743393" y="14647988"/>
                <a:ext cx="3654226" cy="1448631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AU" sz="3000" b="1" dirty="0">
                    <a:ln w="22225">
                      <a:noFill/>
                      <a:prstDash val="solid"/>
                    </a:ln>
                    <a:solidFill>
                      <a:srgbClr val="ED8137"/>
                    </a:solidFill>
                  </a:rPr>
                  <a:t>Centre for </a:t>
                </a:r>
              </a:p>
              <a:p>
                <a:r>
                  <a:rPr lang="en-AU" sz="3000" b="1" dirty="0">
                    <a:ln w="22225">
                      <a:noFill/>
                      <a:prstDash val="solid"/>
                    </a:ln>
                    <a:solidFill>
                      <a:srgbClr val="ED8137"/>
                    </a:solidFill>
                  </a:rPr>
                  <a:t>Personalised </a:t>
                </a:r>
              </a:p>
              <a:p>
                <a:r>
                  <a:rPr lang="en-AU" sz="3000" b="1" dirty="0">
                    <a:ln w="22225">
                      <a:noFill/>
                      <a:prstDash val="solid"/>
                    </a:ln>
                    <a:solidFill>
                      <a:srgbClr val="ED8137"/>
                    </a:solidFill>
                  </a:rPr>
                  <a:t>Analysis of Cancers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DA7A8CD-88A1-4DE2-B87D-F9D250665F53}"/>
                  </a:ext>
                </a:extLst>
              </p:cNvPr>
              <p:cNvSpPr txBox="1"/>
              <p:nvPr/>
            </p:nvSpPr>
            <p:spPr>
              <a:xfrm>
                <a:off x="12949666" y="14529902"/>
                <a:ext cx="3654226" cy="159952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AU" sz="10000" b="1" dirty="0">
                    <a:ln w="22225">
                      <a:noFill/>
                      <a:prstDash val="solid"/>
                    </a:ln>
                    <a:solidFill>
                      <a:srgbClr val="ED8137"/>
                    </a:solidFill>
                  </a:rPr>
                  <a:t>CPAC</a:t>
                </a:r>
              </a:p>
            </p:txBody>
          </p:sp>
        </p:grp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ACF81665-0F95-44B9-A454-18B0B832D552}"/>
                </a:ext>
              </a:extLst>
            </p:cNvPr>
            <p:cNvSpPr/>
            <p:nvPr/>
          </p:nvSpPr>
          <p:spPr>
            <a:xfrm>
              <a:off x="12949666" y="14587374"/>
              <a:ext cx="5914029" cy="1509245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pic>
        <p:nvPicPr>
          <p:cNvPr id="68" name="Picture 67" descr="A close-up of a dirt mound&#10;&#10;Description automatically generated with low confidence">
            <a:extLst>
              <a:ext uri="{FF2B5EF4-FFF2-40B4-BE49-F238E27FC236}">
                <a16:creationId xmlns:a16="http://schemas.microsoft.com/office/drawing/2014/main" id="{EA81BB46-532E-416E-A0EF-866269A23F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601" y="31450239"/>
            <a:ext cx="3765058" cy="2679636"/>
          </a:xfrm>
          <a:prstGeom prst="rect">
            <a:avLst/>
          </a:prstGeom>
          <a:ln>
            <a:noFill/>
          </a:ln>
        </p:spPr>
      </p:pic>
      <p:pic>
        <p:nvPicPr>
          <p:cNvPr id="73" name="Picture 72" descr="A picture containing text&#10;&#10;Description automatically generated">
            <a:extLst>
              <a:ext uri="{FF2B5EF4-FFF2-40B4-BE49-F238E27FC236}">
                <a16:creationId xmlns:a16="http://schemas.microsoft.com/office/drawing/2014/main" id="{B05C6A96-DA96-4311-9F7E-68D9A674CCC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6" b="19795"/>
          <a:stretch/>
        </p:blipFill>
        <p:spPr>
          <a:xfrm>
            <a:off x="11210203" y="31396955"/>
            <a:ext cx="3466189" cy="3149101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7BB00EA0-19A6-420F-B47D-C0CFDD1EC75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82"/>
          <a:stretch/>
        </p:blipFill>
        <p:spPr>
          <a:xfrm>
            <a:off x="781332" y="15873732"/>
            <a:ext cx="28747223" cy="14995314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16FD7B89-A279-4646-B074-C92B8DD7006A}"/>
              </a:ext>
            </a:extLst>
          </p:cNvPr>
          <p:cNvSpPr/>
          <p:nvPr/>
        </p:nvSpPr>
        <p:spPr>
          <a:xfrm rot="16200000">
            <a:off x="6301927" y="16567289"/>
            <a:ext cx="2793348" cy="24385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F518185C-D916-493E-9235-3AAAA5FA910F}"/>
              </a:ext>
            </a:extLst>
          </p:cNvPr>
          <p:cNvSpPr/>
          <p:nvPr/>
        </p:nvSpPr>
        <p:spPr>
          <a:xfrm rot="16200000">
            <a:off x="13219195" y="16631262"/>
            <a:ext cx="2793348" cy="24385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2995B8E5-C467-4228-A242-887C5547DED9}"/>
              </a:ext>
            </a:extLst>
          </p:cNvPr>
          <p:cNvSpPr/>
          <p:nvPr/>
        </p:nvSpPr>
        <p:spPr>
          <a:xfrm rot="17018501">
            <a:off x="18628943" y="15554113"/>
            <a:ext cx="912042" cy="23225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9345BC63-6ECE-4A25-917D-282D9CA8F214}"/>
              </a:ext>
            </a:extLst>
          </p:cNvPr>
          <p:cNvSpPr/>
          <p:nvPr/>
        </p:nvSpPr>
        <p:spPr>
          <a:xfrm rot="15656145">
            <a:off x="25425821" y="16001253"/>
            <a:ext cx="2807021" cy="27777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AF5A8024-CEF8-40D0-A7F8-CA1AEDB4DE2F}"/>
              </a:ext>
            </a:extLst>
          </p:cNvPr>
          <p:cNvSpPr/>
          <p:nvPr/>
        </p:nvSpPr>
        <p:spPr>
          <a:xfrm rot="861006">
            <a:off x="25588013" y="29410950"/>
            <a:ext cx="240877" cy="189849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Arrow: Down 51">
            <a:extLst>
              <a:ext uri="{FF2B5EF4-FFF2-40B4-BE49-F238E27FC236}">
                <a16:creationId xmlns:a16="http://schemas.microsoft.com/office/drawing/2014/main" id="{D3E841BB-A93A-4E68-99A7-650E6C12B704}"/>
              </a:ext>
            </a:extLst>
          </p:cNvPr>
          <p:cNvSpPr/>
          <p:nvPr/>
        </p:nvSpPr>
        <p:spPr>
          <a:xfrm>
            <a:off x="13449813" y="29329297"/>
            <a:ext cx="277555" cy="184761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A55F6AEB-853D-46C2-B131-71E9B97952E4}"/>
              </a:ext>
            </a:extLst>
          </p:cNvPr>
          <p:cNvSpPr/>
          <p:nvPr/>
        </p:nvSpPr>
        <p:spPr>
          <a:xfrm rot="2261885">
            <a:off x="11590167" y="28554112"/>
            <a:ext cx="244931" cy="292426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8" name="Arrow: Down 57">
            <a:extLst>
              <a:ext uri="{FF2B5EF4-FFF2-40B4-BE49-F238E27FC236}">
                <a16:creationId xmlns:a16="http://schemas.microsoft.com/office/drawing/2014/main" id="{528C0D48-3957-452C-8BE1-97A459549822}"/>
              </a:ext>
            </a:extLst>
          </p:cNvPr>
          <p:cNvSpPr/>
          <p:nvPr/>
        </p:nvSpPr>
        <p:spPr>
          <a:xfrm rot="2261885">
            <a:off x="4262004" y="29693372"/>
            <a:ext cx="203061" cy="224304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77D2CDB1-259E-4925-9872-15373ECA090F}"/>
              </a:ext>
            </a:extLst>
          </p:cNvPr>
          <p:cNvSpPr/>
          <p:nvPr/>
        </p:nvSpPr>
        <p:spPr>
          <a:xfrm rot="17018501">
            <a:off x="21150117" y="16449379"/>
            <a:ext cx="3701463" cy="22174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09983826-5BD5-4799-A9FE-C382B7CFD70C}"/>
              </a:ext>
            </a:extLst>
          </p:cNvPr>
          <p:cNvSpPr/>
          <p:nvPr/>
        </p:nvSpPr>
        <p:spPr>
          <a:xfrm rot="14764976">
            <a:off x="4838775" y="16493065"/>
            <a:ext cx="2793600" cy="25676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7153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</TotalTime>
  <Words>436</Words>
  <Application>Microsoft Office PowerPoint</Application>
  <PresentationFormat>Custom</PresentationFormat>
  <Paragraphs>72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Improving Clinical Utility of Patient-Derived Explants as a Personalised Testing Platform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Clinical Utility of Patient-Derived Explants as a Personalised Testing Platform  </dc:title>
  <dc:creator>Abby Templeton</dc:creator>
  <cp:lastModifiedBy>Abby Templeton</cp:lastModifiedBy>
  <cp:revision>441</cp:revision>
  <cp:lastPrinted>2021-05-14T05:43:05Z</cp:lastPrinted>
  <dcterms:created xsi:type="dcterms:W3CDTF">2021-05-05T04:43:12Z</dcterms:created>
  <dcterms:modified xsi:type="dcterms:W3CDTF">2021-05-14T05:49:40Z</dcterms:modified>
</cp:coreProperties>
</file>